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4"/>
  </p:sldMasterIdLst>
  <p:notesMasterIdLst>
    <p:notesMasterId r:id="rId78"/>
  </p:notesMasterIdLst>
  <p:sldIdLst>
    <p:sldId id="258" r:id="rId5"/>
    <p:sldId id="259" r:id="rId6"/>
    <p:sldId id="260" r:id="rId7"/>
    <p:sldId id="376" r:id="rId8"/>
    <p:sldId id="377" r:id="rId9"/>
    <p:sldId id="383" r:id="rId10"/>
    <p:sldId id="384" r:id="rId11"/>
    <p:sldId id="385" r:id="rId12"/>
    <p:sldId id="386" r:id="rId13"/>
    <p:sldId id="378" r:id="rId14"/>
    <p:sldId id="379" r:id="rId15"/>
    <p:sldId id="380" r:id="rId16"/>
    <p:sldId id="273" r:id="rId17"/>
    <p:sldId id="272" r:id="rId18"/>
    <p:sldId id="387" r:id="rId19"/>
    <p:sldId id="391" r:id="rId20"/>
    <p:sldId id="389" r:id="rId21"/>
    <p:sldId id="392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3" r:id="rId31"/>
    <p:sldId id="388" r:id="rId32"/>
    <p:sldId id="404" r:id="rId33"/>
    <p:sldId id="406" r:id="rId34"/>
    <p:sldId id="407" r:id="rId35"/>
    <p:sldId id="408" r:id="rId36"/>
    <p:sldId id="292" r:id="rId37"/>
    <p:sldId id="393" r:id="rId38"/>
    <p:sldId id="409" r:id="rId39"/>
    <p:sldId id="277" r:id="rId40"/>
    <p:sldId id="410" r:id="rId41"/>
    <p:sldId id="411" r:id="rId42"/>
    <p:sldId id="412" r:id="rId43"/>
    <p:sldId id="413" r:id="rId44"/>
    <p:sldId id="414" r:id="rId45"/>
    <p:sldId id="415" r:id="rId46"/>
    <p:sldId id="416" r:id="rId47"/>
    <p:sldId id="418" r:id="rId48"/>
    <p:sldId id="419" r:id="rId49"/>
    <p:sldId id="285" r:id="rId50"/>
    <p:sldId id="320" r:id="rId51"/>
    <p:sldId id="421" r:id="rId52"/>
    <p:sldId id="286" r:id="rId53"/>
    <p:sldId id="429" r:id="rId54"/>
    <p:sldId id="431" r:id="rId55"/>
    <p:sldId id="430" r:id="rId56"/>
    <p:sldId id="432" r:id="rId57"/>
    <p:sldId id="433" r:id="rId58"/>
    <p:sldId id="434" r:id="rId59"/>
    <p:sldId id="435" r:id="rId60"/>
    <p:sldId id="436" r:id="rId61"/>
    <p:sldId id="437" r:id="rId62"/>
    <p:sldId id="424" r:id="rId63"/>
    <p:sldId id="422" r:id="rId64"/>
    <p:sldId id="423" r:id="rId65"/>
    <p:sldId id="438" r:id="rId66"/>
    <p:sldId id="439" r:id="rId67"/>
    <p:sldId id="440" r:id="rId68"/>
    <p:sldId id="425" r:id="rId69"/>
    <p:sldId id="426" r:id="rId70"/>
    <p:sldId id="427" r:id="rId71"/>
    <p:sldId id="441" r:id="rId72"/>
    <p:sldId id="445" r:id="rId73"/>
    <p:sldId id="444" r:id="rId74"/>
    <p:sldId id="443" r:id="rId75"/>
    <p:sldId id="442" r:id="rId76"/>
    <p:sldId id="428" r:id="rId7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8C2277C4-55B9-4916-BEAB-2515A973D2D4}">
          <p14:sldIdLst>
            <p14:sldId id="258"/>
            <p14:sldId id="259"/>
            <p14:sldId id="260"/>
            <p14:sldId id="376"/>
          </p14:sldIdLst>
        </p14:section>
        <p14:section name="Naamloze sectie" id="{D0B02ABC-B219-46DB-9757-FB68DBB37A55}">
          <p14:sldIdLst>
            <p14:sldId id="377"/>
            <p14:sldId id="383"/>
            <p14:sldId id="384"/>
            <p14:sldId id="385"/>
            <p14:sldId id="386"/>
            <p14:sldId id="378"/>
            <p14:sldId id="379"/>
            <p14:sldId id="380"/>
            <p14:sldId id="273"/>
            <p14:sldId id="272"/>
            <p14:sldId id="387"/>
            <p14:sldId id="391"/>
            <p14:sldId id="389"/>
            <p14:sldId id="392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3"/>
            <p14:sldId id="388"/>
            <p14:sldId id="404"/>
            <p14:sldId id="406"/>
            <p14:sldId id="407"/>
            <p14:sldId id="408"/>
            <p14:sldId id="292"/>
            <p14:sldId id="393"/>
            <p14:sldId id="409"/>
            <p14:sldId id="277"/>
            <p14:sldId id="410"/>
            <p14:sldId id="411"/>
            <p14:sldId id="412"/>
            <p14:sldId id="413"/>
            <p14:sldId id="414"/>
            <p14:sldId id="415"/>
            <p14:sldId id="416"/>
            <p14:sldId id="418"/>
            <p14:sldId id="419"/>
            <p14:sldId id="285"/>
            <p14:sldId id="320"/>
            <p14:sldId id="421"/>
            <p14:sldId id="286"/>
            <p14:sldId id="429"/>
            <p14:sldId id="431"/>
            <p14:sldId id="430"/>
            <p14:sldId id="432"/>
            <p14:sldId id="433"/>
            <p14:sldId id="434"/>
            <p14:sldId id="435"/>
            <p14:sldId id="436"/>
            <p14:sldId id="437"/>
            <p14:sldId id="424"/>
            <p14:sldId id="422"/>
            <p14:sldId id="423"/>
            <p14:sldId id="438"/>
            <p14:sldId id="439"/>
            <p14:sldId id="440"/>
            <p14:sldId id="425"/>
            <p14:sldId id="426"/>
            <p14:sldId id="427"/>
            <p14:sldId id="441"/>
            <p14:sldId id="445"/>
            <p14:sldId id="444"/>
            <p14:sldId id="443"/>
            <p14:sldId id="442"/>
            <p14:sldId id="4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95E0"/>
    <a:srgbClr val="AD0F0A"/>
    <a:srgbClr val="F0A030"/>
    <a:srgbClr val="A67F59"/>
    <a:srgbClr val="9D6237"/>
    <a:srgbClr val="0077AA"/>
    <a:srgbClr val="707070"/>
    <a:srgbClr val="404040"/>
    <a:srgbClr val="1D97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B4951-1E6D-423C-8AD1-59710E24E1B5}" v="2" dt="2020-10-22T14:16:28.1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4606" autoAdjust="0"/>
  </p:normalViewPr>
  <p:slideViewPr>
    <p:cSldViewPr snapToGrid="0" snapToObjects="1">
      <p:cViewPr varScale="1">
        <p:scale>
          <a:sx n="97" d="100"/>
          <a:sy n="97" d="100"/>
        </p:scale>
        <p:origin x="10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Pooter Marijn" userId="634ff10e-5ce1-4de2-b291-de73628c3d81" providerId="ADAL" clId="{70CE2C5F-43ED-497C-B41E-4A9C57EE8F2F}"/>
    <pc:docChg chg="undo custSel addSld delSld modSld sldOrd">
      <pc:chgData name="De Pooter Marijn" userId="634ff10e-5ce1-4de2-b291-de73628c3d81" providerId="ADAL" clId="{70CE2C5F-43ED-497C-B41E-4A9C57EE8F2F}" dt="2019-12-12T16:28:51.173" v="2140" actId="207"/>
      <pc:docMkLst>
        <pc:docMk/>
      </pc:docMkLst>
      <pc:sldChg chg="modSp">
        <pc:chgData name="De Pooter Marijn" userId="634ff10e-5ce1-4de2-b291-de73628c3d81" providerId="ADAL" clId="{70CE2C5F-43ED-497C-B41E-4A9C57EE8F2F}" dt="2019-12-12T15:13:21.406" v="68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70CE2C5F-43ED-497C-B41E-4A9C57EE8F2F}" dt="2019-12-12T15:12:49.968" v="9" actId="20577"/>
          <ac:spMkLst>
            <pc:docMk/>
            <pc:sldMk cId="3581610021" sldId="258"/>
            <ac:spMk id="2" creationId="{000DBF0F-6BE8-144A-8B1D-FEA389BEDB02}"/>
          </ac:spMkLst>
        </pc:spChg>
        <pc:spChg chg="mod">
          <ac:chgData name="De Pooter Marijn" userId="634ff10e-5ce1-4de2-b291-de73628c3d81" providerId="ADAL" clId="{70CE2C5F-43ED-497C-B41E-4A9C57EE8F2F}" dt="2019-12-12T15:13:21.406" v="68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modSp">
        <pc:chgData name="De Pooter Marijn" userId="634ff10e-5ce1-4de2-b291-de73628c3d81" providerId="ADAL" clId="{70CE2C5F-43ED-497C-B41E-4A9C57EE8F2F}" dt="2019-12-12T15:18:34.492" v="283" actId="14100"/>
        <pc:sldMkLst>
          <pc:docMk/>
          <pc:sldMk cId="1663148867" sldId="259"/>
        </pc:sldMkLst>
        <pc:spChg chg="mod">
          <ac:chgData name="De Pooter Marijn" userId="634ff10e-5ce1-4de2-b291-de73628c3d81" providerId="ADAL" clId="{70CE2C5F-43ED-497C-B41E-4A9C57EE8F2F}" dt="2019-12-12T15:14:01.129" v="74" actId="20577"/>
          <ac:spMkLst>
            <pc:docMk/>
            <pc:sldMk cId="1663148867" sldId="259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5:17:24.187" v="279" actId="20577"/>
          <ac:spMkLst>
            <pc:docMk/>
            <pc:sldMk cId="1663148867" sldId="259"/>
            <ac:spMk id="3" creationId="{4ECABE3C-BC33-8245-822C-EE2D7505A266}"/>
          </ac:spMkLst>
        </pc:spChg>
        <pc:spChg chg="mod">
          <ac:chgData name="De Pooter Marijn" userId="634ff10e-5ce1-4de2-b291-de73628c3d81" providerId="ADAL" clId="{70CE2C5F-43ED-497C-B41E-4A9C57EE8F2F}" dt="2019-12-12T15:18:34.492" v="283" actId="14100"/>
          <ac:spMkLst>
            <pc:docMk/>
            <pc:sldMk cId="1663148867" sldId="259"/>
            <ac:spMk id="4" creationId="{4776CB64-E3DA-D448-AA16-12E5DA254581}"/>
          </ac:spMkLst>
        </pc:spChg>
      </pc:sldChg>
      <pc:sldChg chg="modSp">
        <pc:chgData name="De Pooter Marijn" userId="634ff10e-5ce1-4de2-b291-de73628c3d81" providerId="ADAL" clId="{70CE2C5F-43ED-497C-B41E-4A9C57EE8F2F}" dt="2019-12-12T15:17:15.113" v="268" actId="20577"/>
        <pc:sldMkLst>
          <pc:docMk/>
          <pc:sldMk cId="4209867144" sldId="260"/>
        </pc:sldMkLst>
        <pc:spChg chg="mod">
          <ac:chgData name="De Pooter Marijn" userId="634ff10e-5ce1-4de2-b291-de73628c3d81" providerId="ADAL" clId="{70CE2C5F-43ED-497C-B41E-4A9C57EE8F2F}" dt="2019-12-12T15:17:15.113" v="268" actId="20577"/>
          <ac:spMkLst>
            <pc:docMk/>
            <pc:sldMk cId="4209867144" sldId="260"/>
            <ac:spMk id="2" creationId="{C8E4B304-2DE3-F24E-99A6-73CE5CA3B523}"/>
          </ac:spMkLst>
        </pc:spChg>
      </pc:sldChg>
      <pc:sldChg chg="modSp">
        <pc:chgData name="De Pooter Marijn" userId="634ff10e-5ce1-4de2-b291-de73628c3d81" providerId="ADAL" clId="{70CE2C5F-43ED-497C-B41E-4A9C57EE8F2F}" dt="2019-12-12T15:19:02.785" v="286" actId="14100"/>
        <pc:sldMkLst>
          <pc:docMk/>
          <pc:sldMk cId="1826916431" sldId="262"/>
        </pc:sldMkLst>
        <pc:spChg chg="mod">
          <ac:chgData name="De Pooter Marijn" userId="634ff10e-5ce1-4de2-b291-de73628c3d81" providerId="ADAL" clId="{70CE2C5F-43ED-497C-B41E-4A9C57EE8F2F}" dt="2019-12-12T15:19:02.785" v="286" actId="14100"/>
          <ac:spMkLst>
            <pc:docMk/>
            <pc:sldMk cId="1826916431" sldId="262"/>
            <ac:spMk id="7" creationId="{9B49E0F6-30E2-9D48-9165-44FDC31777EE}"/>
          </ac:spMkLst>
        </pc:spChg>
      </pc:sldChg>
      <pc:sldChg chg="del ord">
        <pc:chgData name="De Pooter Marijn" userId="634ff10e-5ce1-4de2-b291-de73628c3d81" providerId="ADAL" clId="{70CE2C5F-43ED-497C-B41E-4A9C57EE8F2F}" dt="2019-12-12T15:18:26.465" v="282" actId="2696"/>
        <pc:sldMkLst>
          <pc:docMk/>
          <pc:sldMk cId="1301748170" sldId="263"/>
        </pc:sldMkLst>
      </pc:sldChg>
      <pc:sldChg chg="modSp">
        <pc:chgData name="De Pooter Marijn" userId="634ff10e-5ce1-4de2-b291-de73628c3d81" providerId="ADAL" clId="{70CE2C5F-43ED-497C-B41E-4A9C57EE8F2F}" dt="2019-12-12T15:19:26.819" v="288" actId="14100"/>
        <pc:sldMkLst>
          <pc:docMk/>
          <pc:sldMk cId="1542608510" sldId="264"/>
        </pc:sldMkLst>
        <pc:spChg chg="mod">
          <ac:chgData name="De Pooter Marijn" userId="634ff10e-5ce1-4de2-b291-de73628c3d81" providerId="ADAL" clId="{70CE2C5F-43ED-497C-B41E-4A9C57EE8F2F}" dt="2019-12-12T15:19:26.819" v="288" actId="14100"/>
          <ac:spMkLst>
            <pc:docMk/>
            <pc:sldMk cId="1542608510" sldId="264"/>
            <ac:spMk id="2" creationId="{25CD7D63-A0F3-164F-80E2-C3256E6F1565}"/>
          </ac:spMkLst>
        </pc:spChg>
      </pc:sldChg>
      <pc:sldChg chg="modSp">
        <pc:chgData name="De Pooter Marijn" userId="634ff10e-5ce1-4de2-b291-de73628c3d81" providerId="ADAL" clId="{70CE2C5F-43ED-497C-B41E-4A9C57EE8F2F}" dt="2019-12-12T15:19:39.978" v="290" actId="14100"/>
        <pc:sldMkLst>
          <pc:docMk/>
          <pc:sldMk cId="2195117761" sldId="265"/>
        </pc:sldMkLst>
        <pc:spChg chg="mod">
          <ac:chgData name="De Pooter Marijn" userId="634ff10e-5ce1-4de2-b291-de73628c3d81" providerId="ADAL" clId="{70CE2C5F-43ED-497C-B41E-4A9C57EE8F2F}" dt="2019-12-12T15:19:39.978" v="290" actId="14100"/>
          <ac:spMkLst>
            <pc:docMk/>
            <pc:sldMk cId="2195117761" sldId="265"/>
            <ac:spMk id="5" creationId="{B5C6C359-17E6-3241-99BE-4F6CD3C3609C}"/>
          </ac:spMkLst>
        </pc:spChg>
      </pc:sldChg>
      <pc:sldChg chg="modSp">
        <pc:chgData name="De Pooter Marijn" userId="634ff10e-5ce1-4de2-b291-de73628c3d81" providerId="ADAL" clId="{70CE2C5F-43ED-497C-B41E-4A9C57EE8F2F}" dt="2019-12-12T15:19:57.977" v="292" actId="14100"/>
        <pc:sldMkLst>
          <pc:docMk/>
          <pc:sldMk cId="3385218854" sldId="266"/>
        </pc:sldMkLst>
        <pc:spChg chg="mod">
          <ac:chgData name="De Pooter Marijn" userId="634ff10e-5ce1-4de2-b291-de73628c3d81" providerId="ADAL" clId="{70CE2C5F-43ED-497C-B41E-4A9C57EE8F2F}" dt="2019-12-12T15:19:57.977" v="292" actId="14100"/>
          <ac:spMkLst>
            <pc:docMk/>
            <pc:sldMk cId="3385218854" sldId="266"/>
            <ac:spMk id="5" creationId="{E5DCD802-D462-7740-89EA-D7E705C01912}"/>
          </ac:spMkLst>
        </pc:spChg>
      </pc:sldChg>
      <pc:sldChg chg="modSp">
        <pc:chgData name="De Pooter Marijn" userId="634ff10e-5ce1-4de2-b291-de73628c3d81" providerId="ADAL" clId="{70CE2C5F-43ED-497C-B41E-4A9C57EE8F2F}" dt="2019-12-12T15:19:33.415" v="289" actId="14100"/>
        <pc:sldMkLst>
          <pc:docMk/>
          <pc:sldMk cId="3911350475" sldId="267"/>
        </pc:sldMkLst>
        <pc:spChg chg="mod">
          <ac:chgData name="De Pooter Marijn" userId="634ff10e-5ce1-4de2-b291-de73628c3d81" providerId="ADAL" clId="{70CE2C5F-43ED-497C-B41E-4A9C57EE8F2F}" dt="2019-12-12T15:19:33.415" v="289" actId="14100"/>
          <ac:spMkLst>
            <pc:docMk/>
            <pc:sldMk cId="3911350475" sldId="267"/>
            <ac:spMk id="2" creationId="{73A329A9-8C9D-B248-9309-67DEAB6ED03B}"/>
          </ac:spMkLst>
        </pc:spChg>
      </pc:sldChg>
      <pc:sldChg chg="modSp">
        <pc:chgData name="De Pooter Marijn" userId="634ff10e-5ce1-4de2-b291-de73628c3d81" providerId="ADAL" clId="{70CE2C5F-43ED-497C-B41E-4A9C57EE8F2F}" dt="2019-12-12T15:19:49.864" v="291" actId="14100"/>
        <pc:sldMkLst>
          <pc:docMk/>
          <pc:sldMk cId="2362797462" sldId="268"/>
        </pc:sldMkLst>
        <pc:spChg chg="mod">
          <ac:chgData name="De Pooter Marijn" userId="634ff10e-5ce1-4de2-b291-de73628c3d81" providerId="ADAL" clId="{70CE2C5F-43ED-497C-B41E-4A9C57EE8F2F}" dt="2019-12-12T15:19:49.864" v="291" actId="14100"/>
          <ac:spMkLst>
            <pc:docMk/>
            <pc:sldMk cId="2362797462" sldId="268"/>
            <ac:spMk id="5" creationId="{1EDE74C0-42B8-1E4D-87EE-7C76CD1037BB}"/>
          </ac:spMkLst>
        </pc:spChg>
      </pc:sldChg>
      <pc:sldChg chg="modSp">
        <pc:chgData name="De Pooter Marijn" userId="634ff10e-5ce1-4de2-b291-de73628c3d81" providerId="ADAL" clId="{70CE2C5F-43ED-497C-B41E-4A9C57EE8F2F}" dt="2019-12-12T15:18:47.618" v="284" actId="14100"/>
        <pc:sldMkLst>
          <pc:docMk/>
          <pc:sldMk cId="2387391333" sldId="269"/>
        </pc:sldMkLst>
        <pc:spChg chg="mod">
          <ac:chgData name="De Pooter Marijn" userId="634ff10e-5ce1-4de2-b291-de73628c3d81" providerId="ADAL" clId="{70CE2C5F-43ED-497C-B41E-4A9C57EE8F2F}" dt="2019-12-12T15:18:47.618" v="284" actId="14100"/>
          <ac:spMkLst>
            <pc:docMk/>
            <pc:sldMk cId="2387391333" sldId="269"/>
            <ac:spMk id="5" creationId="{B500E5C9-CA6B-0D4F-8B8B-5812AC5BC8AC}"/>
          </ac:spMkLst>
        </pc:spChg>
      </pc:sldChg>
      <pc:sldChg chg="modSp add">
        <pc:chgData name="De Pooter Marijn" userId="634ff10e-5ce1-4de2-b291-de73628c3d81" providerId="ADAL" clId="{70CE2C5F-43ED-497C-B41E-4A9C57EE8F2F}" dt="2019-12-12T15:19:10.269" v="287" actId="14100"/>
        <pc:sldMkLst>
          <pc:docMk/>
          <pc:sldMk cId="3909185841" sldId="270"/>
        </pc:sldMkLst>
        <pc:spChg chg="mod">
          <ac:chgData name="De Pooter Marijn" userId="634ff10e-5ce1-4de2-b291-de73628c3d81" providerId="ADAL" clId="{70CE2C5F-43ED-497C-B41E-4A9C57EE8F2F}" dt="2019-12-12T15:19:10.269" v="287" actId="14100"/>
          <ac:spMkLst>
            <pc:docMk/>
            <pc:sldMk cId="3909185841" sldId="270"/>
            <ac:spMk id="3" creationId="{2327D472-5BC1-FB47-A31B-B0695C751450}"/>
          </ac:spMkLst>
        </pc:spChg>
      </pc:sldChg>
      <pc:sldChg chg="addSp modSp add ord">
        <pc:chgData name="De Pooter Marijn" userId="634ff10e-5ce1-4de2-b291-de73628c3d81" providerId="ADAL" clId="{70CE2C5F-43ED-497C-B41E-4A9C57EE8F2F}" dt="2019-12-12T15:29:29.707" v="909" actId="1076"/>
        <pc:sldMkLst>
          <pc:docMk/>
          <pc:sldMk cId="1249248185" sldId="271"/>
        </pc:sldMkLst>
        <pc:spChg chg="mod">
          <ac:chgData name="De Pooter Marijn" userId="634ff10e-5ce1-4de2-b291-de73628c3d81" providerId="ADAL" clId="{70CE2C5F-43ED-497C-B41E-4A9C57EE8F2F}" dt="2019-12-12T15:20:21.932" v="311" actId="20577"/>
          <ac:spMkLst>
            <pc:docMk/>
            <pc:sldMk cId="1249248185" sldId="271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5:27:36.401" v="907" actId="20577"/>
          <ac:spMkLst>
            <pc:docMk/>
            <pc:sldMk cId="1249248185" sldId="271"/>
            <ac:spMk id="3" creationId="{4ECABE3C-BC33-8245-822C-EE2D7505A266}"/>
          </ac:spMkLst>
        </pc:spChg>
        <pc:graphicFrameChg chg="add mod modGraphic">
          <ac:chgData name="De Pooter Marijn" userId="634ff10e-5ce1-4de2-b291-de73628c3d81" providerId="ADAL" clId="{70CE2C5F-43ED-497C-B41E-4A9C57EE8F2F}" dt="2019-12-12T15:29:29.707" v="909" actId="1076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delSp modSp add">
        <pc:chgData name="De Pooter Marijn" userId="634ff10e-5ce1-4de2-b291-de73628c3d81" providerId="ADAL" clId="{70CE2C5F-43ED-497C-B41E-4A9C57EE8F2F}" dt="2019-12-12T16:08:43.074" v="1535" actId="207"/>
        <pc:sldMkLst>
          <pc:docMk/>
          <pc:sldMk cId="519408456" sldId="272"/>
        </pc:sldMkLst>
        <pc:spChg chg="mod">
          <ac:chgData name="De Pooter Marijn" userId="634ff10e-5ce1-4de2-b291-de73628c3d81" providerId="ADAL" clId="{70CE2C5F-43ED-497C-B41E-4A9C57EE8F2F}" dt="2019-12-12T15:33:31.864" v="1023" actId="20577"/>
          <ac:spMkLst>
            <pc:docMk/>
            <pc:sldMk cId="519408456" sldId="272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08:43.074" v="1535" actId="207"/>
          <ac:spMkLst>
            <pc:docMk/>
            <pc:sldMk cId="519408456" sldId="272"/>
            <ac:spMk id="3" creationId="{4ECABE3C-BC33-8245-822C-EE2D7505A266}"/>
          </ac:spMkLst>
        </pc:spChg>
        <pc:graphicFrameChg chg="del">
          <ac:chgData name="De Pooter Marijn" userId="634ff10e-5ce1-4de2-b291-de73628c3d81" providerId="ADAL" clId="{70CE2C5F-43ED-497C-B41E-4A9C57EE8F2F}" dt="2019-12-12T15:29:54.491" v="911" actId="478"/>
          <ac:graphicFrameMkLst>
            <pc:docMk/>
            <pc:sldMk cId="519408456" sldId="272"/>
            <ac:graphicFrameMk id="7" creationId="{498336E7-DCAE-4C98-A71B-C51F15C62395}"/>
          </ac:graphicFrameMkLst>
        </pc:graphicFrameChg>
      </pc:sldChg>
      <pc:sldChg chg="modSp add ord">
        <pc:chgData name="De Pooter Marijn" userId="634ff10e-5ce1-4de2-b291-de73628c3d81" providerId="ADAL" clId="{70CE2C5F-43ED-497C-B41E-4A9C57EE8F2F}" dt="2019-12-12T15:30:16.291" v="929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70CE2C5F-43ED-497C-B41E-4A9C57EE8F2F}" dt="2019-12-12T15:30:16.291" v="929" actId="20577"/>
          <ac:spMkLst>
            <pc:docMk/>
            <pc:sldMk cId="3204788793" sldId="273"/>
            <ac:spMk id="2" creationId="{C8E4B304-2DE3-F24E-99A6-73CE5CA3B523}"/>
          </ac:spMkLst>
        </pc:spChg>
      </pc:sldChg>
      <pc:sldChg chg="modSp add">
        <pc:chgData name="De Pooter Marijn" userId="634ff10e-5ce1-4de2-b291-de73628c3d81" providerId="ADAL" clId="{70CE2C5F-43ED-497C-B41E-4A9C57EE8F2F}" dt="2019-12-12T16:19:15.899" v="1851" actId="20577"/>
        <pc:sldMkLst>
          <pc:docMk/>
          <pc:sldMk cId="1845148066" sldId="274"/>
        </pc:sldMkLst>
        <pc:spChg chg="mod">
          <ac:chgData name="De Pooter Marijn" userId="634ff10e-5ce1-4de2-b291-de73628c3d81" providerId="ADAL" clId="{70CE2C5F-43ED-497C-B41E-4A9C57EE8F2F}" dt="2019-12-12T15:40:15.586" v="1131" actId="20577"/>
          <ac:spMkLst>
            <pc:docMk/>
            <pc:sldMk cId="1845148066" sldId="274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19:15.899" v="1851" actId="20577"/>
          <ac:spMkLst>
            <pc:docMk/>
            <pc:sldMk cId="1845148066" sldId="274"/>
            <ac:spMk id="3" creationId="{4ECABE3C-BC33-8245-822C-EE2D7505A266}"/>
          </ac:spMkLst>
        </pc:spChg>
      </pc:sldChg>
      <pc:sldChg chg="add del">
        <pc:chgData name="De Pooter Marijn" userId="634ff10e-5ce1-4de2-b291-de73628c3d81" providerId="ADAL" clId="{70CE2C5F-43ED-497C-B41E-4A9C57EE8F2F}" dt="2019-12-12T15:40:03.269" v="1108" actId="2696"/>
        <pc:sldMkLst>
          <pc:docMk/>
          <pc:sldMk cId="3285205289" sldId="274"/>
        </pc:sldMkLst>
      </pc:sldChg>
      <pc:sldChg chg="modSp add">
        <pc:chgData name="De Pooter Marijn" userId="634ff10e-5ce1-4de2-b291-de73628c3d81" providerId="ADAL" clId="{70CE2C5F-43ED-497C-B41E-4A9C57EE8F2F}" dt="2019-12-12T16:22:38.443" v="2096" actId="2711"/>
        <pc:sldMkLst>
          <pc:docMk/>
          <pc:sldMk cId="4210617673" sldId="275"/>
        </pc:sldMkLst>
        <pc:spChg chg="mod">
          <ac:chgData name="De Pooter Marijn" userId="634ff10e-5ce1-4de2-b291-de73628c3d81" providerId="ADAL" clId="{70CE2C5F-43ED-497C-B41E-4A9C57EE8F2F}" dt="2019-12-12T16:22:38.443" v="2096" actId="2711"/>
          <ac:spMkLst>
            <pc:docMk/>
            <pc:sldMk cId="4210617673" sldId="275"/>
            <ac:spMk id="3" creationId="{4ECABE3C-BC33-8245-822C-EE2D7505A266}"/>
          </ac:spMkLst>
        </pc:spChg>
      </pc:sldChg>
      <pc:sldChg chg="modSp add">
        <pc:chgData name="De Pooter Marijn" userId="634ff10e-5ce1-4de2-b291-de73628c3d81" providerId="ADAL" clId="{70CE2C5F-43ED-497C-B41E-4A9C57EE8F2F}" dt="2019-12-12T16:22:50.548" v="2097" actId="14100"/>
        <pc:sldMkLst>
          <pc:docMk/>
          <pc:sldMk cId="1497977832" sldId="276"/>
        </pc:sldMkLst>
        <pc:spChg chg="mod">
          <ac:chgData name="De Pooter Marijn" userId="634ff10e-5ce1-4de2-b291-de73628c3d81" providerId="ADAL" clId="{70CE2C5F-43ED-497C-B41E-4A9C57EE8F2F}" dt="2019-12-12T16:22:50.548" v="2097" actId="14100"/>
          <ac:spMkLst>
            <pc:docMk/>
            <pc:sldMk cId="1497977832" sldId="276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70CE2C5F-43ED-497C-B41E-4A9C57EE8F2F}" dt="2019-12-12T16:28:51.173" v="2140" actId="207"/>
        <pc:sldMkLst>
          <pc:docMk/>
          <pc:sldMk cId="3374086667" sldId="277"/>
        </pc:sldMkLst>
        <pc:spChg chg="mod">
          <ac:chgData name="De Pooter Marijn" userId="634ff10e-5ce1-4de2-b291-de73628c3d81" providerId="ADAL" clId="{70CE2C5F-43ED-497C-B41E-4A9C57EE8F2F}" dt="2019-12-12T16:24:04.643" v="2114" actId="20577"/>
          <ac:spMkLst>
            <pc:docMk/>
            <pc:sldMk cId="3374086667" sldId="277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28:51.173" v="2140" actId="207"/>
          <ac:spMkLst>
            <pc:docMk/>
            <pc:sldMk cId="3374086667" sldId="277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07A3D6D4-FAD6-44AD-9EC4-FDAD99046DA3}"/>
    <pc:docChg chg="undo redo custSel addSld delSld modSld sldOrd">
      <pc:chgData name="De Pooter Marijn" userId="634ff10e-5ce1-4de2-b291-de73628c3d81" providerId="ADAL" clId="{07A3D6D4-FAD6-44AD-9EC4-FDAD99046DA3}" dt="2019-12-13T20:14:08.640" v="10834" actId="207"/>
      <pc:docMkLst>
        <pc:docMk/>
      </pc:docMkLst>
      <pc:sldChg chg="delSp modSp">
        <pc:chgData name="De Pooter Marijn" userId="634ff10e-5ce1-4de2-b291-de73628c3d81" providerId="ADAL" clId="{07A3D6D4-FAD6-44AD-9EC4-FDAD99046DA3}" dt="2019-12-13T14:56:00.185" v="8436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07A3D6D4-FAD6-44AD-9EC4-FDAD99046DA3}" dt="2019-12-13T14:56:00.185" v="8436" actId="20577"/>
          <ac:spMkLst>
            <pc:docMk/>
            <pc:sldMk cId="1663148867" sldId="25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13.287" v="5845" actId="478"/>
          <ac:spMkLst>
            <pc:docMk/>
            <pc:sldMk cId="1663148867" sldId="259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5:04.200" v="5844" actId="478"/>
          <ac:spMkLst>
            <pc:docMk/>
            <pc:sldMk cId="1663148867" sldId="259"/>
            <ac:spMk id="5" creationId="{170951E5-EBBB-7548-B97E-BFACC4FD1457}"/>
          </ac:spMkLst>
        </pc:spChg>
      </pc:sldChg>
      <pc:sldChg chg="del">
        <pc:chgData name="De Pooter Marijn" userId="634ff10e-5ce1-4de2-b291-de73628c3d81" providerId="ADAL" clId="{07A3D6D4-FAD6-44AD-9EC4-FDAD99046DA3}" dt="2019-12-13T09:27:12.706" v="2825" actId="2696"/>
        <pc:sldMkLst>
          <pc:docMk/>
          <pc:sldMk cId="1826916431" sldId="262"/>
        </pc:sldMkLst>
      </pc:sldChg>
      <pc:sldChg chg="del">
        <pc:chgData name="De Pooter Marijn" userId="634ff10e-5ce1-4de2-b291-de73628c3d81" providerId="ADAL" clId="{07A3D6D4-FAD6-44AD-9EC4-FDAD99046DA3}" dt="2019-12-13T09:27:12.724" v="2827" actId="2696"/>
        <pc:sldMkLst>
          <pc:docMk/>
          <pc:sldMk cId="1542608510" sldId="264"/>
        </pc:sldMkLst>
      </pc:sldChg>
      <pc:sldChg chg="del">
        <pc:chgData name="De Pooter Marijn" userId="634ff10e-5ce1-4de2-b291-de73628c3d81" providerId="ADAL" clId="{07A3D6D4-FAD6-44AD-9EC4-FDAD99046DA3}" dt="2019-12-13T09:27:12.728" v="2829" actId="2696"/>
        <pc:sldMkLst>
          <pc:docMk/>
          <pc:sldMk cId="2195117761" sldId="265"/>
        </pc:sldMkLst>
      </pc:sldChg>
      <pc:sldChg chg="del">
        <pc:chgData name="De Pooter Marijn" userId="634ff10e-5ce1-4de2-b291-de73628c3d81" providerId="ADAL" clId="{07A3D6D4-FAD6-44AD-9EC4-FDAD99046DA3}" dt="2019-12-13T09:27:12.760" v="2831" actId="2696"/>
        <pc:sldMkLst>
          <pc:docMk/>
          <pc:sldMk cId="3385218854" sldId="266"/>
        </pc:sldMkLst>
      </pc:sldChg>
      <pc:sldChg chg="del">
        <pc:chgData name="De Pooter Marijn" userId="634ff10e-5ce1-4de2-b291-de73628c3d81" providerId="ADAL" clId="{07A3D6D4-FAD6-44AD-9EC4-FDAD99046DA3}" dt="2019-12-13T09:27:12.728" v="2828" actId="2696"/>
        <pc:sldMkLst>
          <pc:docMk/>
          <pc:sldMk cId="3911350475" sldId="267"/>
        </pc:sldMkLst>
      </pc:sldChg>
      <pc:sldChg chg="del">
        <pc:chgData name="De Pooter Marijn" userId="634ff10e-5ce1-4de2-b291-de73628c3d81" providerId="ADAL" clId="{07A3D6D4-FAD6-44AD-9EC4-FDAD99046DA3}" dt="2019-12-13T09:27:12.744" v="2830" actId="2696"/>
        <pc:sldMkLst>
          <pc:docMk/>
          <pc:sldMk cId="2362797462" sldId="268"/>
        </pc:sldMkLst>
      </pc:sldChg>
      <pc:sldChg chg="del">
        <pc:chgData name="De Pooter Marijn" userId="634ff10e-5ce1-4de2-b291-de73628c3d81" providerId="ADAL" clId="{07A3D6D4-FAD6-44AD-9EC4-FDAD99046DA3}" dt="2019-12-13T09:27:12.691" v="2824" actId="2696"/>
        <pc:sldMkLst>
          <pc:docMk/>
          <pc:sldMk cId="2387391333" sldId="269"/>
        </pc:sldMkLst>
      </pc:sldChg>
      <pc:sldChg chg="del">
        <pc:chgData name="De Pooter Marijn" userId="634ff10e-5ce1-4de2-b291-de73628c3d81" providerId="ADAL" clId="{07A3D6D4-FAD6-44AD-9EC4-FDAD99046DA3}" dt="2019-12-13T09:27:12.706" v="2826" actId="2696"/>
        <pc:sldMkLst>
          <pc:docMk/>
          <pc:sldMk cId="3909185841" sldId="270"/>
        </pc:sldMkLst>
      </pc:sldChg>
      <pc:sldChg chg="delSp modSp">
        <pc:chgData name="De Pooter Marijn" userId="634ff10e-5ce1-4de2-b291-de73628c3d81" providerId="ADAL" clId="{07A3D6D4-FAD6-44AD-9EC4-FDAD99046DA3}" dt="2019-12-13T15:08:29.098" v="8763" actId="1036"/>
        <pc:sldMkLst>
          <pc:docMk/>
          <pc:sldMk cId="1249248185" sldId="271"/>
        </pc:sldMkLst>
        <pc:spChg chg="mod">
          <ac:chgData name="De Pooter Marijn" userId="634ff10e-5ce1-4de2-b291-de73628c3d81" providerId="ADAL" clId="{07A3D6D4-FAD6-44AD-9EC4-FDAD99046DA3}" dt="2019-12-13T15:08:22.564" v="8747" actId="404"/>
          <ac:spMkLst>
            <pc:docMk/>
            <pc:sldMk cId="1249248185" sldId="271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18.114" v="5846" actId="478"/>
          <ac:spMkLst>
            <pc:docMk/>
            <pc:sldMk cId="1249248185" sldId="271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55.091" v="5843" actId="478"/>
          <ac:spMkLst>
            <pc:docMk/>
            <pc:sldMk cId="1249248185" sldId="271"/>
            <ac:spMk id="5" creationId="{170951E5-EBBB-7548-B97E-BFACC4FD1457}"/>
          </ac:spMkLst>
        </pc:spChg>
        <pc:graphicFrameChg chg="mod">
          <ac:chgData name="De Pooter Marijn" userId="634ff10e-5ce1-4de2-b291-de73628c3d81" providerId="ADAL" clId="{07A3D6D4-FAD6-44AD-9EC4-FDAD99046DA3}" dt="2019-12-13T15:08:29.098" v="8763" actId="1036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addSp delSp modSp">
        <pc:chgData name="De Pooter Marijn" userId="634ff10e-5ce1-4de2-b291-de73628c3d81" providerId="ADAL" clId="{07A3D6D4-FAD6-44AD-9EC4-FDAD99046DA3}" dt="2019-12-13T11:15:27.959" v="5847" actId="478"/>
        <pc:sldMkLst>
          <pc:docMk/>
          <pc:sldMk cId="519408456" sldId="272"/>
        </pc:sldMkLst>
        <pc:spChg chg="del mod">
          <ac:chgData name="De Pooter Marijn" userId="634ff10e-5ce1-4de2-b291-de73628c3d81" providerId="ADAL" clId="{07A3D6D4-FAD6-44AD-9EC4-FDAD99046DA3}" dt="2019-12-13T09:11:55.567" v="2468" actId="478"/>
          <ac:spMkLst>
            <pc:docMk/>
            <pc:sldMk cId="519408456" sldId="272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27.959" v="5847" actId="478"/>
          <ac:spMkLst>
            <pc:docMk/>
            <pc:sldMk cId="519408456" sldId="272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47.916" v="5842" actId="478"/>
          <ac:spMkLst>
            <pc:docMk/>
            <pc:sldMk cId="519408456" sldId="272"/>
            <ac:spMk id="5" creationId="{170951E5-EBBB-7548-B97E-BFACC4FD1457}"/>
          </ac:spMkLst>
        </pc:spChg>
        <pc:spChg chg="add del mod ord topLvl">
          <ac:chgData name="De Pooter Marijn" userId="634ff10e-5ce1-4de2-b291-de73628c3d81" providerId="ADAL" clId="{07A3D6D4-FAD6-44AD-9EC4-FDAD99046DA3}" dt="2019-12-13T07:50:40.864" v="1540" actId="164"/>
          <ac:spMkLst>
            <pc:docMk/>
            <pc:sldMk cId="519408456" sldId="272"/>
            <ac:spMk id="9" creationId="{E8D357F1-C05A-4C7B-9A26-044180371AB8}"/>
          </ac:spMkLst>
        </pc:spChg>
        <pc:spChg chg="mod">
          <ac:chgData name="De Pooter Marijn" userId="634ff10e-5ce1-4de2-b291-de73628c3d81" providerId="ADAL" clId="{07A3D6D4-FAD6-44AD-9EC4-FDAD99046DA3}" dt="2019-12-13T07:51:45.910" v="1596" actId="20577"/>
          <ac:spMkLst>
            <pc:docMk/>
            <pc:sldMk cId="519408456" sldId="272"/>
            <ac:spMk id="19" creationId="{7E644330-BCBC-48E4-99BD-44071367D322}"/>
          </ac:spMkLst>
        </pc:spChg>
        <pc:spChg chg="mod">
          <ac:chgData name="De Pooter Marijn" userId="634ff10e-5ce1-4de2-b291-de73628c3d81" providerId="ADAL" clId="{07A3D6D4-FAD6-44AD-9EC4-FDAD99046DA3}" dt="2019-12-13T07:56:03.837" v="1708" actId="20577"/>
          <ac:spMkLst>
            <pc:docMk/>
            <pc:sldMk cId="519408456" sldId="272"/>
            <ac:spMk id="24" creationId="{6860A934-B77A-4868-BC0B-870B7B8B95BF}"/>
          </ac:spMkLst>
        </pc:spChg>
        <pc:spChg chg="add mod">
          <ac:chgData name="De Pooter Marijn" userId="634ff10e-5ce1-4de2-b291-de73628c3d81" providerId="ADAL" clId="{07A3D6D4-FAD6-44AD-9EC4-FDAD99046DA3}" dt="2019-12-13T10:21:58.827" v="3613" actId="20577"/>
          <ac:spMkLst>
            <pc:docMk/>
            <pc:sldMk cId="519408456" sldId="272"/>
            <ac:spMk id="28" creationId="{4F9C07ED-5187-4358-A1B7-4A9A65AFD010}"/>
          </ac:spMkLst>
        </pc:spChg>
        <pc:spChg chg="add del mod">
          <ac:chgData name="De Pooter Marijn" userId="634ff10e-5ce1-4de2-b291-de73628c3d81" providerId="ADAL" clId="{07A3D6D4-FAD6-44AD-9EC4-FDAD99046DA3}" dt="2019-12-13T10:31:05.048" v="3931" actId="478"/>
          <ac:spMkLst>
            <pc:docMk/>
            <pc:sldMk cId="519408456" sldId="272"/>
            <ac:spMk id="29" creationId="{DEF9AD08-44CB-48E1-B629-6BA3D5E63D6A}"/>
          </ac:spMkLst>
        </pc:spChg>
        <pc:spChg chg="add del mod">
          <ac:chgData name="De Pooter Marijn" userId="634ff10e-5ce1-4de2-b291-de73628c3d81" providerId="ADAL" clId="{07A3D6D4-FAD6-44AD-9EC4-FDAD99046DA3}" dt="2019-12-13T09:12:06.740" v="2469" actId="478"/>
          <ac:spMkLst>
            <pc:docMk/>
            <pc:sldMk cId="519408456" sldId="272"/>
            <ac:spMk id="31" creationId="{EBAD9A9A-82D0-451D-92E2-7C27D09B8664}"/>
          </ac:spMkLst>
        </pc:spChg>
        <pc:grpChg chg="add del mod">
          <ac:chgData name="De Pooter Marijn" userId="634ff10e-5ce1-4de2-b291-de73628c3d81" providerId="ADAL" clId="{07A3D6D4-FAD6-44AD-9EC4-FDAD99046DA3}" dt="2019-12-13T07:42:59.456" v="1472" actId="165"/>
          <ac:grpSpMkLst>
            <pc:docMk/>
            <pc:sldMk cId="519408456" sldId="272"/>
            <ac:grpSpMk id="10" creationId="{5889D0ED-FEFC-4BC0-BFF3-20CBBA85B9DA}"/>
          </ac:grpSpMkLst>
        </pc:grpChg>
        <pc:grpChg chg="add del mod">
          <ac:chgData name="De Pooter Marijn" userId="634ff10e-5ce1-4de2-b291-de73628c3d81" providerId="ADAL" clId="{07A3D6D4-FAD6-44AD-9EC4-FDAD99046DA3}" dt="2019-12-13T07:50:27.172" v="1539" actId="165"/>
          <ac:grpSpMkLst>
            <pc:docMk/>
            <pc:sldMk cId="519408456" sldId="272"/>
            <ac:grpSpMk id="15" creationId="{C50D4015-463A-499E-A3E3-AF1A2553E128}"/>
          </ac:grpSpMkLst>
        </pc:grpChg>
        <pc:grpChg chg="add mod">
          <ac:chgData name="De Pooter Marijn" userId="634ff10e-5ce1-4de2-b291-de73628c3d81" providerId="ADAL" clId="{07A3D6D4-FAD6-44AD-9EC4-FDAD99046DA3}" dt="2019-12-13T07:50:40.864" v="1540" actId="164"/>
          <ac:grpSpMkLst>
            <pc:docMk/>
            <pc:sldMk cId="519408456" sldId="272"/>
            <ac:grpSpMk id="17" creationId="{63FB22AE-1BD3-49F6-AADE-8D7B6B15A800}"/>
          </ac:grpSpMkLst>
        </pc:grpChg>
        <pc:grpChg chg="add del mod">
          <ac:chgData name="De Pooter Marijn" userId="634ff10e-5ce1-4de2-b291-de73628c3d81" providerId="ADAL" clId="{07A3D6D4-FAD6-44AD-9EC4-FDAD99046DA3}" dt="2019-12-13T10:30:58.723" v="3930" actId="478"/>
          <ac:grpSpMkLst>
            <pc:docMk/>
            <pc:sldMk cId="519408456" sldId="272"/>
            <ac:grpSpMk id="18" creationId="{AD34872D-63DB-47B8-8DE1-DB3059232B19}"/>
          </ac:grpSpMkLst>
        </pc:grpChg>
        <pc:grpChg chg="add del mod">
          <ac:chgData name="De Pooter Marijn" userId="634ff10e-5ce1-4de2-b291-de73628c3d81" providerId="ADAL" clId="{07A3D6D4-FAD6-44AD-9EC4-FDAD99046DA3}" dt="2019-12-13T09:11:52.395" v="2467" actId="478"/>
          <ac:grpSpMkLst>
            <pc:docMk/>
            <pc:sldMk cId="519408456" sldId="272"/>
            <ac:grpSpMk id="23" creationId="{C3F77B8C-33EB-4110-BB55-72BFE61E026D}"/>
          </ac:grpSpMkLst>
        </pc:grpChg>
        <pc:picChg chg="add mod topLvl">
          <ac:chgData name="De Pooter Marijn" userId="634ff10e-5ce1-4de2-b291-de73628c3d81" providerId="ADAL" clId="{07A3D6D4-FAD6-44AD-9EC4-FDAD99046DA3}" dt="2019-12-13T07:54:39.309" v="1626" actId="1036"/>
          <ac:picMkLst>
            <pc:docMk/>
            <pc:sldMk cId="519408456" sldId="272"/>
            <ac:picMk id="8" creationId="{92E30FC0-D7C4-4699-ACAB-6D0815E034C0}"/>
          </ac:picMkLst>
        </pc:picChg>
        <pc:picChg chg="mod">
          <ac:chgData name="De Pooter Marijn" userId="634ff10e-5ce1-4de2-b291-de73628c3d81" providerId="ADAL" clId="{07A3D6D4-FAD6-44AD-9EC4-FDAD99046DA3}" dt="2019-12-13T07:54:27.945" v="1624" actId="1036"/>
          <ac:picMkLst>
            <pc:docMk/>
            <pc:sldMk cId="519408456" sldId="272"/>
            <ac:picMk id="20" creationId="{7EB390F8-6CA5-4AB3-82C9-95BCE11949D8}"/>
          </ac:picMkLst>
        </pc:picChg>
        <pc:picChg chg="mod">
          <ac:chgData name="De Pooter Marijn" userId="634ff10e-5ce1-4de2-b291-de73628c3d81" providerId="ADAL" clId="{07A3D6D4-FAD6-44AD-9EC4-FDAD99046DA3}" dt="2019-12-13T07:57:49.939" v="1710" actId="207"/>
          <ac:picMkLst>
            <pc:docMk/>
            <pc:sldMk cId="519408456" sldId="272"/>
            <ac:picMk id="25" creationId="{C8C93304-B341-4E49-A2B3-1932EC8D8486}"/>
          </ac:picMkLst>
        </pc:picChg>
        <pc:cxnChg chg="add mod">
          <ac:chgData name="De Pooter Marijn" userId="634ff10e-5ce1-4de2-b291-de73628c3d81" providerId="ADAL" clId="{07A3D6D4-FAD6-44AD-9EC4-FDAD99046DA3}" dt="2019-12-13T07:50:40.864" v="1540" actId="164"/>
          <ac:cxnSpMkLst>
            <pc:docMk/>
            <pc:sldMk cId="519408456" sldId="272"/>
            <ac:cxnSpMk id="12" creationId="{76B4054F-344A-43D1-8529-3E0C5F994E50}"/>
          </ac:cxnSpMkLst>
        </pc:cxnChg>
        <pc:cxnChg chg="add mod">
          <ac:chgData name="De Pooter Marijn" userId="634ff10e-5ce1-4de2-b291-de73628c3d81" providerId="ADAL" clId="{07A3D6D4-FAD6-44AD-9EC4-FDAD99046DA3}" dt="2019-12-13T07:51:12.144" v="1546" actId="1036"/>
          <ac:cxnSpMkLst>
            <pc:docMk/>
            <pc:sldMk cId="519408456" sldId="272"/>
            <ac:cxnSpMk id="16" creationId="{9669D999-5C62-4378-A563-3D449F610AB4}"/>
          </ac:cxnSpMkLst>
        </pc:cxnChg>
      </pc:sldChg>
      <pc:sldChg chg="modSp">
        <pc:chgData name="De Pooter Marijn" userId="634ff10e-5ce1-4de2-b291-de73628c3d81" providerId="ADAL" clId="{07A3D6D4-FAD6-44AD-9EC4-FDAD99046DA3}" dt="2019-12-13T06:22:05.313" v="156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07A3D6D4-FAD6-44AD-9EC4-FDAD99046DA3}" dt="2019-12-13T06:21:58.791" v="134" actId="20577"/>
          <ac:spMkLst>
            <pc:docMk/>
            <pc:sldMk cId="3204788793" sldId="273"/>
            <ac:spMk id="2" creationId="{C8E4B304-2DE3-F24E-99A6-73CE5CA3B523}"/>
          </ac:spMkLst>
        </pc:spChg>
        <pc:spChg chg="mod">
          <ac:chgData name="De Pooter Marijn" userId="634ff10e-5ce1-4de2-b291-de73628c3d81" providerId="ADAL" clId="{07A3D6D4-FAD6-44AD-9EC4-FDAD99046DA3}" dt="2019-12-13T06:22:05.313" v="156" actId="20577"/>
          <ac:spMkLst>
            <pc:docMk/>
            <pc:sldMk cId="3204788793" sldId="273"/>
            <ac:spMk id="3" creationId="{5F04B32D-BE96-E54F-AD6E-D4120B8E2BFF}"/>
          </ac:spMkLst>
        </pc:spChg>
      </pc:sldChg>
      <pc:sldChg chg="addSp delSp modSp">
        <pc:chgData name="De Pooter Marijn" userId="634ff10e-5ce1-4de2-b291-de73628c3d81" providerId="ADAL" clId="{07A3D6D4-FAD6-44AD-9EC4-FDAD99046DA3}" dt="2019-12-13T11:34:13.840" v="5894" actId="113"/>
        <pc:sldMkLst>
          <pc:docMk/>
          <pc:sldMk cId="1845148066" sldId="274"/>
        </pc:sldMkLst>
        <pc:spChg chg="mod">
          <ac:chgData name="De Pooter Marijn" userId="634ff10e-5ce1-4de2-b291-de73628c3d81" providerId="ADAL" clId="{07A3D6D4-FAD6-44AD-9EC4-FDAD99046DA3}" dt="2019-12-13T08:13:27.803" v="1800" actId="20577"/>
          <ac:spMkLst>
            <pc:docMk/>
            <pc:sldMk cId="1845148066" sldId="27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28:59.150" v="5866" actId="113"/>
          <ac:spMkLst>
            <pc:docMk/>
            <pc:sldMk cId="1845148066" sldId="27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39.931" v="5849" actId="478"/>
          <ac:spMkLst>
            <pc:docMk/>
            <pc:sldMk cId="1845148066" sldId="27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35.141" v="5840" actId="478"/>
          <ac:spMkLst>
            <pc:docMk/>
            <pc:sldMk cId="1845148066" sldId="274"/>
            <ac:spMk id="5" creationId="{170951E5-EBBB-7548-B97E-BFACC4FD1457}"/>
          </ac:spMkLst>
        </pc:spChg>
        <pc:spChg chg="add mod">
          <ac:chgData name="De Pooter Marijn" userId="634ff10e-5ce1-4de2-b291-de73628c3d81" providerId="ADAL" clId="{07A3D6D4-FAD6-44AD-9EC4-FDAD99046DA3}" dt="2019-12-13T11:34:13.840" v="5894" actId="113"/>
          <ac:spMkLst>
            <pc:docMk/>
            <pc:sldMk cId="1845148066" sldId="274"/>
            <ac:spMk id="17" creationId="{59A442AF-4D9A-425D-8F23-652FFE19D466}"/>
          </ac:spMkLst>
        </pc:spChg>
        <pc:grpChg chg="add del">
          <ac:chgData name="De Pooter Marijn" userId="634ff10e-5ce1-4de2-b291-de73628c3d81" providerId="ADAL" clId="{07A3D6D4-FAD6-44AD-9EC4-FDAD99046DA3}" dt="2019-12-13T08:07:08.937" v="1722"/>
          <ac:grpSpMkLst>
            <pc:docMk/>
            <pc:sldMk cId="1845148066" sldId="274"/>
            <ac:grpSpMk id="7" creationId="{6B78E3BE-AA87-42ED-8E33-13D17B08394A}"/>
          </ac:grpSpMkLst>
        </pc:grpChg>
        <pc:grpChg chg="add mod">
          <ac:chgData name="De Pooter Marijn" userId="634ff10e-5ce1-4de2-b291-de73628c3d81" providerId="ADAL" clId="{07A3D6D4-FAD6-44AD-9EC4-FDAD99046DA3}" dt="2019-12-13T08:07:31.914" v="1724" actId="1076"/>
          <ac:grpSpMkLst>
            <pc:docMk/>
            <pc:sldMk cId="1845148066" sldId="274"/>
            <ac:grpSpMk id="12" creationId="{9D0F3759-F3F7-43D6-A74B-E1145E91D75B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11:33:59.756" v="5892" actId="113"/>
        <pc:sldMkLst>
          <pc:docMk/>
          <pc:sldMk cId="4210617673" sldId="275"/>
        </pc:sldMkLst>
        <pc:spChg chg="mod">
          <ac:chgData name="De Pooter Marijn" userId="634ff10e-5ce1-4de2-b291-de73628c3d81" providerId="ADAL" clId="{07A3D6D4-FAD6-44AD-9EC4-FDAD99046DA3}" dt="2019-12-13T08:31:56.999" v="1953" actId="20577"/>
          <ac:spMkLst>
            <pc:docMk/>
            <pc:sldMk cId="4210617673" sldId="27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3:59.756" v="5892" actId="113"/>
          <ac:spMkLst>
            <pc:docMk/>
            <pc:sldMk cId="4210617673" sldId="27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43.342" v="5850" actId="478"/>
          <ac:spMkLst>
            <pc:docMk/>
            <pc:sldMk cId="4210617673" sldId="27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9.677" v="5839" actId="478"/>
          <ac:spMkLst>
            <pc:docMk/>
            <pc:sldMk cId="4210617673" sldId="275"/>
            <ac:spMk id="5" creationId="{170951E5-EBBB-7548-B97E-BFACC4FD1457}"/>
          </ac:spMkLst>
        </pc:spChg>
        <pc:spChg chg="add del mod">
          <ac:chgData name="De Pooter Marijn" userId="634ff10e-5ce1-4de2-b291-de73628c3d81" providerId="ADAL" clId="{07A3D6D4-FAD6-44AD-9EC4-FDAD99046DA3}" dt="2019-12-13T08:44:46.267" v="2087" actId="478"/>
          <ac:spMkLst>
            <pc:docMk/>
            <pc:sldMk cId="4210617673" sldId="275"/>
            <ac:spMk id="12" creationId="{BD55EF70-CE08-4F55-A28D-D023C0C7ABA9}"/>
          </ac:spMkLst>
        </pc:spChg>
        <pc:spChg chg="add del mod">
          <ac:chgData name="De Pooter Marijn" userId="634ff10e-5ce1-4de2-b291-de73628c3d81" providerId="ADAL" clId="{07A3D6D4-FAD6-44AD-9EC4-FDAD99046DA3}" dt="2019-12-13T08:45:30.488" v="2093"/>
          <ac:spMkLst>
            <pc:docMk/>
            <pc:sldMk cId="4210617673" sldId="275"/>
            <ac:spMk id="13" creationId="{0075B1F1-D76A-4CDC-9D4C-A656572DF1E0}"/>
          </ac:spMkLst>
        </pc:spChg>
        <pc:spChg chg="add mod">
          <ac:chgData name="De Pooter Marijn" userId="634ff10e-5ce1-4de2-b291-de73628c3d81" providerId="ADAL" clId="{07A3D6D4-FAD6-44AD-9EC4-FDAD99046DA3}" dt="2019-12-13T11:29:50.226" v="5867" actId="113"/>
          <ac:spMkLst>
            <pc:docMk/>
            <pc:sldMk cId="4210617673" sldId="275"/>
            <ac:spMk id="14" creationId="{BCA81EBB-308D-4BDF-9988-A77AD5ED0DF5}"/>
          </ac:spMkLst>
        </pc:spChg>
        <pc:grpChg chg="add mod">
          <ac:chgData name="De Pooter Marijn" userId="634ff10e-5ce1-4de2-b291-de73628c3d81" providerId="ADAL" clId="{07A3D6D4-FAD6-44AD-9EC4-FDAD99046DA3}" dt="2019-12-13T08:10:40.395" v="1761" actId="1036"/>
          <ac:grpSpMkLst>
            <pc:docMk/>
            <pc:sldMk cId="4210617673" sldId="275"/>
            <ac:grpSpMk id="7" creationId="{2A92C44F-5223-40ED-99A9-EEDA500378F6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11:33:45.642" v="5891" actId="113"/>
        <pc:sldMkLst>
          <pc:docMk/>
          <pc:sldMk cId="1497977832" sldId="276"/>
        </pc:sldMkLst>
        <pc:spChg chg="mod">
          <ac:chgData name="De Pooter Marijn" userId="634ff10e-5ce1-4de2-b291-de73628c3d81" providerId="ADAL" clId="{07A3D6D4-FAD6-44AD-9EC4-FDAD99046DA3}" dt="2019-12-13T08:13:35.807" v="1804" actId="20577"/>
          <ac:spMkLst>
            <pc:docMk/>
            <pc:sldMk cId="1497977832" sldId="27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3:45.642" v="5891" actId="113"/>
          <ac:spMkLst>
            <pc:docMk/>
            <pc:sldMk cId="1497977832" sldId="276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48.439" v="5851" actId="478"/>
          <ac:spMkLst>
            <pc:docMk/>
            <pc:sldMk cId="1497977832" sldId="27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4.607" v="5838" actId="478"/>
          <ac:spMkLst>
            <pc:docMk/>
            <pc:sldMk cId="1497977832" sldId="276"/>
            <ac:spMk id="5" creationId="{170951E5-EBBB-7548-B97E-BFACC4FD1457}"/>
          </ac:spMkLst>
        </pc:spChg>
        <pc:spChg chg="add mod">
          <ac:chgData name="De Pooter Marijn" userId="634ff10e-5ce1-4de2-b291-de73628c3d81" providerId="ADAL" clId="{07A3D6D4-FAD6-44AD-9EC4-FDAD99046DA3}" dt="2019-12-13T11:30:26.405" v="5874" actId="113"/>
          <ac:spMkLst>
            <pc:docMk/>
            <pc:sldMk cId="1497977832" sldId="276"/>
            <ac:spMk id="12" creationId="{6EC7CE0E-9844-48E7-9157-7B21B0C5D34E}"/>
          </ac:spMkLst>
        </pc:spChg>
        <pc:grpChg chg="add">
          <ac:chgData name="De Pooter Marijn" userId="634ff10e-5ce1-4de2-b291-de73628c3d81" providerId="ADAL" clId="{07A3D6D4-FAD6-44AD-9EC4-FDAD99046DA3}" dt="2019-12-13T08:11:30.485" v="1774"/>
          <ac:grpSpMkLst>
            <pc:docMk/>
            <pc:sldMk cId="1497977832" sldId="276"/>
            <ac:grpSpMk id="7" creationId="{A508F8BD-F6CC-489F-8C36-60A2660D4F91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20:11:41.985" v="10826" actId="207"/>
        <pc:sldMkLst>
          <pc:docMk/>
          <pc:sldMk cId="3374086667" sldId="277"/>
        </pc:sldMkLst>
        <pc:spChg chg="mod">
          <ac:chgData name="De Pooter Marijn" userId="634ff10e-5ce1-4de2-b291-de73628c3d81" providerId="ADAL" clId="{07A3D6D4-FAD6-44AD-9EC4-FDAD99046DA3}" dt="2019-12-13T08:13:43.610" v="1805" actId="20577"/>
          <ac:spMkLst>
            <pc:docMk/>
            <pc:sldMk cId="3374086667" sldId="277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1:41.985" v="10826" actId="207"/>
          <ac:spMkLst>
            <pc:docMk/>
            <pc:sldMk cId="3374086667" sldId="277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53.804" v="5852" actId="478"/>
          <ac:spMkLst>
            <pc:docMk/>
            <pc:sldMk cId="3374086667" sldId="277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0.638" v="5837" actId="478"/>
          <ac:spMkLst>
            <pc:docMk/>
            <pc:sldMk cId="3374086667" sldId="277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8:15:34.006" v="1821" actId="20577"/>
          <ac:spMkLst>
            <pc:docMk/>
            <pc:sldMk cId="3374086667" sldId="277"/>
            <ac:spMk id="8" creationId="{85AB7837-E430-4D92-B538-2843377BD331}"/>
          </ac:spMkLst>
        </pc:spChg>
        <pc:grpChg chg="add mod">
          <ac:chgData name="De Pooter Marijn" userId="634ff10e-5ce1-4de2-b291-de73628c3d81" providerId="ADAL" clId="{07A3D6D4-FAD6-44AD-9EC4-FDAD99046DA3}" dt="2019-12-13T19:56:36.586" v="10817" actId="14826"/>
          <ac:grpSpMkLst>
            <pc:docMk/>
            <pc:sldMk cId="3374086667" sldId="277"/>
            <ac:grpSpMk id="7" creationId="{D0133044-C7BB-49E8-B2F6-0A8C23B5735F}"/>
          </ac:grpSpMkLst>
        </pc:grpChg>
        <pc:picChg chg="mod">
          <ac:chgData name="De Pooter Marijn" userId="634ff10e-5ce1-4de2-b291-de73628c3d81" providerId="ADAL" clId="{07A3D6D4-FAD6-44AD-9EC4-FDAD99046DA3}" dt="2019-12-13T19:57:10.070" v="10818" actId="207"/>
          <ac:picMkLst>
            <pc:docMk/>
            <pc:sldMk cId="3374086667" sldId="277"/>
            <ac:picMk id="9" creationId="{3A682BE5-EE5E-4B2A-95CB-204EB8B3949B}"/>
          </ac:picMkLst>
        </pc:picChg>
      </pc:sldChg>
      <pc:sldChg chg="modSp add del ord">
        <pc:chgData name="De Pooter Marijn" userId="634ff10e-5ce1-4de2-b291-de73628c3d81" providerId="ADAL" clId="{07A3D6D4-FAD6-44AD-9EC4-FDAD99046DA3}" dt="2019-12-13T09:27:20.437" v="2832" actId="2696"/>
        <pc:sldMkLst>
          <pc:docMk/>
          <pc:sldMk cId="1616704260" sldId="278"/>
        </pc:sldMkLst>
        <pc:spChg chg="mod">
          <ac:chgData name="De Pooter Marijn" userId="634ff10e-5ce1-4de2-b291-de73628c3d81" providerId="ADAL" clId="{07A3D6D4-FAD6-44AD-9EC4-FDAD99046DA3}" dt="2019-12-13T06:12:06.680" v="107" actId="20577"/>
          <ac:spMkLst>
            <pc:docMk/>
            <pc:sldMk cId="1616704260" sldId="278"/>
            <ac:spMk id="2" creationId="{E86959B1-3923-4945-A1AB-86C646A4550E}"/>
          </ac:spMkLst>
        </pc:spChg>
      </pc:sldChg>
      <pc:sldChg chg="modSp add ord">
        <pc:chgData name="De Pooter Marijn" userId="634ff10e-5ce1-4de2-b291-de73628c3d81" providerId="ADAL" clId="{07A3D6D4-FAD6-44AD-9EC4-FDAD99046DA3}" dt="2019-12-13T09:25:51.303" v="2823" actId="20577"/>
        <pc:sldMkLst>
          <pc:docMk/>
          <pc:sldMk cId="3341352248" sldId="279"/>
        </pc:sldMkLst>
        <pc:spChg chg="mod">
          <ac:chgData name="De Pooter Marijn" userId="634ff10e-5ce1-4de2-b291-de73628c3d81" providerId="ADAL" clId="{07A3D6D4-FAD6-44AD-9EC4-FDAD99046DA3}" dt="2019-12-13T09:25:51.303" v="2823" actId="20577"/>
          <ac:spMkLst>
            <pc:docMk/>
            <pc:sldMk cId="3341352248" sldId="279"/>
            <ac:spMk id="2" creationId="{C8E4B304-2DE3-F24E-99A6-73CE5CA3B523}"/>
          </ac:spMkLst>
        </pc:spChg>
      </pc:sldChg>
      <pc:sldChg chg="modSp add del">
        <pc:chgData name="De Pooter Marijn" userId="634ff10e-5ce1-4de2-b291-de73628c3d81" providerId="ADAL" clId="{07A3D6D4-FAD6-44AD-9EC4-FDAD99046DA3}" dt="2019-12-13T09:22:21.836" v="2812" actId="2696"/>
        <pc:sldMkLst>
          <pc:docMk/>
          <pc:sldMk cId="3587490499" sldId="280"/>
        </pc:sldMkLst>
        <pc:spChg chg="mod">
          <ac:chgData name="De Pooter Marijn" userId="634ff10e-5ce1-4de2-b291-de73628c3d81" providerId="ADAL" clId="{07A3D6D4-FAD6-44AD-9EC4-FDAD99046DA3}" dt="2019-12-13T06:47:40.136" v="899" actId="20577"/>
          <ac:spMkLst>
            <pc:docMk/>
            <pc:sldMk cId="3587490499" sldId="280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47:31.471" v="885" actId="404"/>
          <ac:spMkLst>
            <pc:docMk/>
            <pc:sldMk cId="3587490499" sldId="280"/>
            <ac:spMk id="3" creationId="{4ECABE3C-BC33-8245-822C-EE2D7505A266}"/>
          </ac:spMkLst>
        </pc:spChg>
      </pc:sldChg>
      <pc:sldChg chg="modSp add del ord">
        <pc:chgData name="De Pooter Marijn" userId="634ff10e-5ce1-4de2-b291-de73628c3d81" providerId="ADAL" clId="{07A3D6D4-FAD6-44AD-9EC4-FDAD99046DA3}" dt="2019-12-13T09:14:35.485" v="2563" actId="2696"/>
        <pc:sldMkLst>
          <pc:docMk/>
          <pc:sldMk cId="2506887980" sldId="281"/>
        </pc:sldMkLst>
        <pc:spChg chg="mod">
          <ac:chgData name="De Pooter Marijn" userId="634ff10e-5ce1-4de2-b291-de73628c3d81" providerId="ADAL" clId="{07A3D6D4-FAD6-44AD-9EC4-FDAD99046DA3}" dt="2019-12-13T06:22:45.562" v="197" actId="20577"/>
          <ac:spMkLst>
            <pc:docMk/>
            <pc:sldMk cId="2506887980" sldId="281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37:13.338" v="329" actId="20577"/>
          <ac:spMkLst>
            <pc:docMk/>
            <pc:sldMk cId="2506887980" sldId="281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07A3D6D4-FAD6-44AD-9EC4-FDAD99046DA3}" dt="2019-12-13T09:15:22.302" v="2580" actId="2696"/>
        <pc:sldMkLst>
          <pc:docMk/>
          <pc:sldMk cId="913906447" sldId="282"/>
        </pc:sldMkLst>
        <pc:spChg chg="mod">
          <ac:chgData name="De Pooter Marijn" userId="634ff10e-5ce1-4de2-b291-de73628c3d81" providerId="ADAL" clId="{07A3D6D4-FAD6-44AD-9EC4-FDAD99046DA3}" dt="2019-12-13T06:28:46.182" v="257" actId="20577"/>
          <ac:spMkLst>
            <pc:docMk/>
            <pc:sldMk cId="913906447" sldId="282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40:08.720" v="473" actId="20577"/>
          <ac:spMkLst>
            <pc:docMk/>
            <pc:sldMk cId="913906447" sldId="282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07A3D6D4-FAD6-44AD-9EC4-FDAD99046DA3}" dt="2019-12-13T09:21:32.832" v="2778" actId="2696"/>
        <pc:sldMkLst>
          <pc:docMk/>
          <pc:sldMk cId="774056314" sldId="283"/>
        </pc:sldMkLst>
        <pc:spChg chg="mod">
          <ac:chgData name="De Pooter Marijn" userId="634ff10e-5ce1-4de2-b291-de73628c3d81" providerId="ADAL" clId="{07A3D6D4-FAD6-44AD-9EC4-FDAD99046DA3}" dt="2019-12-13T06:46:40.527" v="870" actId="20577"/>
          <ac:spMkLst>
            <pc:docMk/>
            <pc:sldMk cId="774056314" sldId="283"/>
            <ac:spMk id="3" creationId="{4ECABE3C-BC33-8245-822C-EE2D7505A266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15:09:07.114" v="8805" actId="20577"/>
        <pc:sldMkLst>
          <pc:docMk/>
          <pc:sldMk cId="1513872387" sldId="284"/>
        </pc:sldMkLst>
        <pc:spChg chg="mod">
          <ac:chgData name="De Pooter Marijn" userId="634ff10e-5ce1-4de2-b291-de73628c3d81" providerId="ADAL" clId="{07A3D6D4-FAD6-44AD-9EC4-FDAD99046DA3}" dt="2019-12-13T06:48:29.664" v="923" actId="20577"/>
          <ac:spMkLst>
            <pc:docMk/>
            <pc:sldMk cId="1513872387" sldId="28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09:07.114" v="8805" actId="20577"/>
          <ac:spMkLst>
            <pc:docMk/>
            <pc:sldMk cId="1513872387" sldId="28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57.420" v="5860" actId="478"/>
          <ac:spMkLst>
            <pc:docMk/>
            <pc:sldMk cId="1513872387" sldId="28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24.486" v="5829" actId="478"/>
          <ac:spMkLst>
            <pc:docMk/>
            <pc:sldMk cId="1513872387" sldId="284"/>
            <ac:spMk id="5" creationId="{170951E5-EBBB-7548-B97E-BFACC4FD1457}"/>
          </ac:spMkLst>
        </pc:spChg>
      </pc:sldChg>
      <pc:sldChg chg="modSp add del">
        <pc:chgData name="De Pooter Marijn" userId="634ff10e-5ce1-4de2-b291-de73628c3d81" providerId="ADAL" clId="{07A3D6D4-FAD6-44AD-9EC4-FDAD99046DA3}" dt="2019-12-13T06:48:04.807" v="911" actId="2696"/>
        <pc:sldMkLst>
          <pc:docMk/>
          <pc:sldMk cId="2336102105" sldId="284"/>
        </pc:sldMkLst>
        <pc:spChg chg="mod">
          <ac:chgData name="De Pooter Marijn" userId="634ff10e-5ce1-4de2-b291-de73628c3d81" providerId="ADAL" clId="{07A3D6D4-FAD6-44AD-9EC4-FDAD99046DA3}" dt="2019-12-13T06:47:57.952" v="910" actId="20577"/>
          <ac:spMkLst>
            <pc:docMk/>
            <pc:sldMk cId="2336102105" sldId="284"/>
            <ac:spMk id="2" creationId="{E86959B1-3923-4945-A1AB-86C646A4550E}"/>
          </ac:spMkLst>
        </pc:spChg>
      </pc:sldChg>
      <pc:sldChg chg="addSp delSp modSp add">
        <pc:chgData name="De Pooter Marijn" userId="634ff10e-5ce1-4de2-b291-de73628c3d81" providerId="ADAL" clId="{07A3D6D4-FAD6-44AD-9EC4-FDAD99046DA3}" dt="2019-12-13T11:15:57.364" v="5853" actId="478"/>
        <pc:sldMkLst>
          <pc:docMk/>
          <pc:sldMk cId="2842159913" sldId="285"/>
        </pc:sldMkLst>
        <pc:spChg chg="mod">
          <ac:chgData name="De Pooter Marijn" userId="634ff10e-5ce1-4de2-b291-de73628c3d81" providerId="ADAL" clId="{07A3D6D4-FAD6-44AD-9EC4-FDAD99046DA3}" dt="2019-12-13T08:17:32.287" v="1860" actId="20577"/>
          <ac:spMkLst>
            <pc:docMk/>
            <pc:sldMk cId="2842159913" sldId="28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0:38:23.725" v="4402" actId="6549"/>
          <ac:spMkLst>
            <pc:docMk/>
            <pc:sldMk cId="2842159913" sldId="28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57.364" v="5853" actId="478"/>
          <ac:spMkLst>
            <pc:docMk/>
            <pc:sldMk cId="2842159913" sldId="28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15.103" v="5836" actId="478"/>
          <ac:spMkLst>
            <pc:docMk/>
            <pc:sldMk cId="2842159913" sldId="285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8:17:28.176" v="1857" actId="20577"/>
          <ac:spMkLst>
            <pc:docMk/>
            <pc:sldMk cId="2842159913" sldId="285"/>
            <ac:spMk id="8" creationId="{7FA4D928-E4CE-44E5-8A50-DAB9110C4394}"/>
          </ac:spMkLst>
        </pc:spChg>
        <pc:grpChg chg="add mod">
          <ac:chgData name="De Pooter Marijn" userId="634ff10e-5ce1-4de2-b291-de73628c3d81" providerId="ADAL" clId="{07A3D6D4-FAD6-44AD-9EC4-FDAD99046DA3}" dt="2019-12-13T08:18:34.256" v="1861" actId="14826"/>
          <ac:grpSpMkLst>
            <pc:docMk/>
            <pc:sldMk cId="2842159913" sldId="285"/>
            <ac:grpSpMk id="7" creationId="{D029D5A1-E55D-42C3-BDC9-54D21A954650}"/>
          </ac:grpSpMkLst>
        </pc:grpChg>
        <pc:picChg chg="mod">
          <ac:chgData name="De Pooter Marijn" userId="634ff10e-5ce1-4de2-b291-de73628c3d81" providerId="ADAL" clId="{07A3D6D4-FAD6-44AD-9EC4-FDAD99046DA3}" dt="2019-12-13T08:18:39.407" v="1862" actId="207"/>
          <ac:picMkLst>
            <pc:docMk/>
            <pc:sldMk cId="2842159913" sldId="285"/>
            <ac:picMk id="9" creationId="{3C5409BA-F9BE-4E64-9527-FF3B4A43303A}"/>
          </ac:picMkLst>
        </pc:picChg>
      </pc:sldChg>
      <pc:sldChg chg="add del">
        <pc:chgData name="De Pooter Marijn" userId="634ff10e-5ce1-4de2-b291-de73628c3d81" providerId="ADAL" clId="{07A3D6D4-FAD6-44AD-9EC4-FDAD99046DA3}" dt="2019-12-13T09:12:33.649" v="2496" actId="2696"/>
        <pc:sldMkLst>
          <pc:docMk/>
          <pc:sldMk cId="478304014" sldId="286"/>
        </pc:sldMkLst>
      </pc:sldChg>
      <pc:sldChg chg="delSp modSp add ord">
        <pc:chgData name="De Pooter Marijn" userId="634ff10e-5ce1-4de2-b291-de73628c3d81" providerId="ADAL" clId="{07A3D6D4-FAD6-44AD-9EC4-FDAD99046DA3}" dt="2019-12-13T11:16:05.053" v="5854" actId="478"/>
        <pc:sldMkLst>
          <pc:docMk/>
          <pc:sldMk cId="1474709772" sldId="286"/>
        </pc:sldMkLst>
        <pc:spChg chg="mod">
          <ac:chgData name="De Pooter Marijn" userId="634ff10e-5ce1-4de2-b291-de73628c3d81" providerId="ADAL" clId="{07A3D6D4-FAD6-44AD-9EC4-FDAD99046DA3}" dt="2019-12-13T09:12:59.067" v="2509" actId="20577"/>
          <ac:spMkLst>
            <pc:docMk/>
            <pc:sldMk cId="1474709772" sldId="286"/>
            <ac:spMk id="2" creationId="{E86959B1-3923-4945-A1AB-86C646A4550E}"/>
          </ac:spMkLst>
        </pc:spChg>
        <pc:spChg chg="del">
          <ac:chgData name="De Pooter Marijn" userId="634ff10e-5ce1-4de2-b291-de73628c3d81" providerId="ADAL" clId="{07A3D6D4-FAD6-44AD-9EC4-FDAD99046DA3}" dt="2019-12-13T11:16:05.053" v="5854" actId="478"/>
          <ac:spMkLst>
            <pc:docMk/>
            <pc:sldMk cId="1474709772" sldId="28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10.039" v="5835" actId="478"/>
          <ac:spMkLst>
            <pc:docMk/>
            <pc:sldMk cId="1474709772" sldId="286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9:51:27.247" v="3053" actId="1036"/>
          <ac:spMkLst>
            <pc:docMk/>
            <pc:sldMk cId="1474709772" sldId="286"/>
            <ac:spMk id="28" creationId="{4F9C07ED-5187-4358-A1B7-4A9A65AFD010}"/>
          </ac:spMkLst>
        </pc:spChg>
        <pc:spChg chg="del mod">
          <ac:chgData name="De Pooter Marijn" userId="634ff10e-5ce1-4de2-b291-de73628c3d81" providerId="ADAL" clId="{07A3D6D4-FAD6-44AD-9EC4-FDAD99046DA3}" dt="2019-12-13T10:33:51.575" v="4147" actId="478"/>
          <ac:spMkLst>
            <pc:docMk/>
            <pc:sldMk cId="1474709772" sldId="286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3:48.190" v="4146" actId="478"/>
          <ac:grpSpMkLst>
            <pc:docMk/>
            <pc:sldMk cId="1474709772" sldId="286"/>
            <ac:grpSpMk id="18" creationId="{AD34872D-63DB-47B8-8DE1-DB3059232B19}"/>
          </ac:grpSpMkLst>
        </pc:grpChg>
      </pc:sldChg>
      <pc:sldChg chg="delSp modSp add ord">
        <pc:chgData name="De Pooter Marijn" userId="634ff10e-5ce1-4de2-b291-de73628c3d81" providerId="ADAL" clId="{07A3D6D4-FAD6-44AD-9EC4-FDAD99046DA3}" dt="2019-12-13T11:33:20.790" v="5888" actId="113"/>
        <pc:sldMkLst>
          <pc:docMk/>
          <pc:sldMk cId="225079790" sldId="287"/>
        </pc:sldMkLst>
        <pc:spChg chg="mod">
          <ac:chgData name="De Pooter Marijn" userId="634ff10e-5ce1-4de2-b291-de73628c3d81" providerId="ADAL" clId="{07A3D6D4-FAD6-44AD-9EC4-FDAD99046DA3}" dt="2019-12-13T09:14:01.790" v="2554" actId="20577"/>
          <ac:spMkLst>
            <pc:docMk/>
            <pc:sldMk cId="225079790" sldId="287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2:12.742" v="5878" actId="113"/>
          <ac:spMkLst>
            <pc:docMk/>
            <pc:sldMk cId="225079790" sldId="287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33.909" v="5856" actId="478"/>
          <ac:spMkLst>
            <pc:docMk/>
            <pc:sldMk cId="225079790" sldId="287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50.482" v="5833" actId="478"/>
          <ac:spMkLst>
            <pc:docMk/>
            <pc:sldMk cId="225079790" sldId="287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1:33:20.790" v="5888" actId="113"/>
          <ac:spMkLst>
            <pc:docMk/>
            <pc:sldMk cId="225079790" sldId="287"/>
            <ac:spMk id="17" creationId="{59A442AF-4D9A-425D-8F23-652FFE19D466}"/>
          </ac:spMkLst>
        </pc:spChg>
      </pc:sldChg>
      <pc:sldChg chg="delSp modSp add">
        <pc:chgData name="De Pooter Marijn" userId="634ff10e-5ce1-4de2-b291-de73628c3d81" providerId="ADAL" clId="{07A3D6D4-FAD6-44AD-9EC4-FDAD99046DA3}" dt="2019-12-13T11:33:09.921" v="5886" actId="113"/>
        <pc:sldMkLst>
          <pc:docMk/>
          <pc:sldMk cId="2172744578" sldId="288"/>
        </pc:sldMkLst>
        <pc:spChg chg="mod">
          <ac:chgData name="De Pooter Marijn" userId="634ff10e-5ce1-4de2-b291-de73628c3d81" providerId="ADAL" clId="{07A3D6D4-FAD6-44AD-9EC4-FDAD99046DA3}" dt="2019-12-13T11:32:56.217" v="5884" actId="113"/>
          <ac:spMkLst>
            <pc:docMk/>
            <pc:sldMk cId="2172744578" sldId="288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39.339" v="5857" actId="478"/>
          <ac:spMkLst>
            <pc:docMk/>
            <pc:sldMk cId="2172744578" sldId="288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43.450" v="5832" actId="478"/>
          <ac:spMkLst>
            <pc:docMk/>
            <pc:sldMk cId="2172744578" sldId="288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1:33:09.921" v="5886" actId="113"/>
          <ac:spMkLst>
            <pc:docMk/>
            <pc:sldMk cId="2172744578" sldId="288"/>
            <ac:spMk id="17" creationId="{59A442AF-4D9A-425D-8F23-652FFE19D466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20:13:14.407" v="10832" actId="207"/>
        <pc:sldMkLst>
          <pc:docMk/>
          <pc:sldMk cId="197127571" sldId="289"/>
        </pc:sldMkLst>
        <pc:spChg chg="mod">
          <ac:chgData name="De Pooter Marijn" userId="634ff10e-5ce1-4de2-b291-de73628c3d81" providerId="ADAL" clId="{07A3D6D4-FAD6-44AD-9EC4-FDAD99046DA3}" dt="2019-12-13T09:21:56.317" v="2795" actId="20577"/>
          <ac:spMkLst>
            <pc:docMk/>
            <pc:sldMk cId="197127571" sldId="289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3:14.407" v="10832" actId="207"/>
          <ac:spMkLst>
            <pc:docMk/>
            <pc:sldMk cId="197127571" sldId="28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44.952" v="5858" actId="478"/>
          <ac:spMkLst>
            <pc:docMk/>
            <pc:sldMk cId="197127571" sldId="289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38.039" v="5831" actId="478"/>
          <ac:spMkLst>
            <pc:docMk/>
            <pc:sldMk cId="197127571" sldId="289"/>
            <ac:spMk id="5" creationId="{170951E5-EBBB-7548-B97E-BFACC4FD1457}"/>
          </ac:spMkLst>
        </pc:spChg>
        <pc:grpChg chg="mod">
          <ac:chgData name="De Pooter Marijn" userId="634ff10e-5ce1-4de2-b291-de73628c3d81" providerId="ADAL" clId="{07A3D6D4-FAD6-44AD-9EC4-FDAD99046DA3}" dt="2019-12-13T19:57:54.051" v="10819" actId="14826"/>
          <ac:grpSpMkLst>
            <pc:docMk/>
            <pc:sldMk cId="197127571" sldId="289"/>
            <ac:grpSpMk id="7" creationId="{D0133044-C7BB-49E8-B2F6-0A8C23B5735F}"/>
          </ac:grpSpMkLst>
        </pc:grpChg>
        <pc:picChg chg="mod">
          <ac:chgData name="De Pooter Marijn" userId="634ff10e-5ce1-4de2-b291-de73628c3d81" providerId="ADAL" clId="{07A3D6D4-FAD6-44AD-9EC4-FDAD99046DA3}" dt="2019-12-13T19:57:59.066" v="10820" actId="207"/>
          <ac:picMkLst>
            <pc:docMk/>
            <pc:sldMk cId="197127571" sldId="289"/>
            <ac:picMk id="9" creationId="{3A682BE5-EE5E-4B2A-95CB-204EB8B3949B}"/>
          </ac:picMkLst>
        </pc:picChg>
      </pc:sldChg>
      <pc:sldChg chg="delSp modSp add ord">
        <pc:chgData name="De Pooter Marijn" userId="634ff10e-5ce1-4de2-b291-de73628c3d81" providerId="ADAL" clId="{07A3D6D4-FAD6-44AD-9EC4-FDAD99046DA3}" dt="2019-12-13T11:21:02.193" v="5861" actId="478"/>
        <pc:sldMkLst>
          <pc:docMk/>
          <pc:sldMk cId="548687360" sldId="290"/>
        </pc:sldMkLst>
        <pc:spChg chg="mod">
          <ac:chgData name="De Pooter Marijn" userId="634ff10e-5ce1-4de2-b291-de73628c3d81" providerId="ADAL" clId="{07A3D6D4-FAD6-44AD-9EC4-FDAD99046DA3}" dt="2019-12-13T09:27:39.227" v="2839" actId="20577"/>
          <ac:spMkLst>
            <pc:docMk/>
            <pc:sldMk cId="548687360" sldId="290"/>
            <ac:spMk id="2" creationId="{E86959B1-3923-4945-A1AB-86C646A4550E}"/>
          </ac:spMkLst>
        </pc:spChg>
        <pc:spChg chg="del">
          <ac:chgData name="De Pooter Marijn" userId="634ff10e-5ce1-4de2-b291-de73628c3d81" providerId="ADAL" clId="{07A3D6D4-FAD6-44AD-9EC4-FDAD99046DA3}" dt="2019-12-13T11:21:02.193" v="5861" actId="478"/>
          <ac:spMkLst>
            <pc:docMk/>
            <pc:sldMk cId="548687360" sldId="290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14.061" v="5828" actId="478"/>
          <ac:spMkLst>
            <pc:docMk/>
            <pc:sldMk cId="548687360" sldId="290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0:59:02.315" v="5248" actId="1036"/>
          <ac:spMkLst>
            <pc:docMk/>
            <pc:sldMk cId="548687360" sldId="290"/>
            <ac:spMk id="28" creationId="{4F9C07ED-5187-4358-A1B7-4A9A65AFD010}"/>
          </ac:spMkLst>
        </pc:spChg>
        <pc:spChg chg="del mod">
          <ac:chgData name="De Pooter Marijn" userId="634ff10e-5ce1-4de2-b291-de73628c3d81" providerId="ADAL" clId="{07A3D6D4-FAD6-44AD-9EC4-FDAD99046DA3}" dt="2019-12-13T10:50:18.433" v="5006" actId="478"/>
          <ac:spMkLst>
            <pc:docMk/>
            <pc:sldMk cId="548687360" sldId="290"/>
            <ac:spMk id="29" creationId="{DEF9AD08-44CB-48E1-B629-6BA3D5E63D6A}"/>
          </ac:spMkLst>
        </pc:spChg>
        <pc:grpChg chg="del mod">
          <ac:chgData name="De Pooter Marijn" userId="634ff10e-5ce1-4de2-b291-de73628c3d81" providerId="ADAL" clId="{07A3D6D4-FAD6-44AD-9EC4-FDAD99046DA3}" dt="2019-12-13T10:50:13.544" v="5005" actId="478"/>
          <ac:grpSpMkLst>
            <pc:docMk/>
            <pc:sldMk cId="548687360" sldId="290"/>
            <ac:grpSpMk id="18" creationId="{AD34872D-63DB-47B8-8DE1-DB3059232B19}"/>
          </ac:grpSpMkLst>
        </pc:grpChg>
      </pc:sldChg>
      <pc:sldChg chg="addSp delSp modSp add modAnim">
        <pc:chgData name="De Pooter Marijn" userId="634ff10e-5ce1-4de2-b291-de73628c3d81" providerId="ADAL" clId="{07A3D6D4-FAD6-44AD-9EC4-FDAD99046DA3}" dt="2019-12-13T15:04:43.352" v="8654" actId="14100"/>
        <pc:sldMkLst>
          <pc:docMk/>
          <pc:sldMk cId="1597515294" sldId="291"/>
        </pc:sldMkLst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3" creationId="{0404F855-57EB-4013-8B77-A4502D830926}"/>
          </ac:spMkLst>
        </pc:spChg>
        <pc:spChg chg="del">
          <ac:chgData name="De Pooter Marijn" userId="634ff10e-5ce1-4de2-b291-de73628c3d81" providerId="ADAL" clId="{07A3D6D4-FAD6-44AD-9EC4-FDAD99046DA3}" dt="2019-12-13T11:21:06.473" v="5862" actId="478"/>
          <ac:spMkLst>
            <pc:docMk/>
            <pc:sldMk cId="1597515294" sldId="291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08.260" v="5827" actId="478"/>
          <ac:spMkLst>
            <pc:docMk/>
            <pc:sldMk cId="1597515294" sldId="291"/>
            <ac:spMk id="5" creationId="{170951E5-EBBB-7548-B97E-BFACC4FD1457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7" creationId="{E4883CB2-236C-4715-A260-C6520F8F40E7}"/>
          </ac:spMkLst>
        </pc:spChg>
        <pc:spChg chg="add mod topLvl">
          <ac:chgData name="De Pooter Marijn" userId="634ff10e-5ce1-4de2-b291-de73628c3d81" providerId="ADAL" clId="{07A3D6D4-FAD6-44AD-9EC4-FDAD99046DA3}" dt="2019-12-13T15:04:43.352" v="8654" actId="14100"/>
          <ac:spMkLst>
            <pc:docMk/>
            <pc:sldMk cId="1597515294" sldId="291"/>
            <ac:spMk id="23" creationId="{CBB965C4-AD38-44D7-8F91-306FF19BCA73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24" creationId="{4F577C10-0EC5-40C8-B5F0-14DCD2871DDA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25" creationId="{D9E07D93-97F1-4D40-AA8E-4DA89C600A9A}"/>
          </ac:spMkLst>
        </pc:spChg>
        <pc:spChg chg="del">
          <ac:chgData name="De Pooter Marijn" userId="634ff10e-5ce1-4de2-b291-de73628c3d81" providerId="ADAL" clId="{07A3D6D4-FAD6-44AD-9EC4-FDAD99046DA3}" dt="2019-12-13T10:35:50.287" v="4149" actId="478"/>
          <ac:spMkLst>
            <pc:docMk/>
            <pc:sldMk cId="1597515294" sldId="291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14:50:27.744" v="8350" actId="14100"/>
          <ac:spMkLst>
            <pc:docMk/>
            <pc:sldMk cId="1597515294" sldId="291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5:46.591" v="4148" actId="478"/>
          <ac:grpSpMkLst>
            <pc:docMk/>
            <pc:sldMk cId="1597515294" sldId="291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6:07.509" v="4150" actId="1076"/>
          <ac:grpSpMkLst>
            <pc:docMk/>
            <pc:sldMk cId="1597515294" sldId="291"/>
            <ac:grpSpMk id="18" creationId="{AD34872D-63DB-47B8-8DE1-DB3059232B19}"/>
          </ac:grpSpMkLst>
        </pc:grpChg>
        <pc:grpChg chg="add del mod">
          <ac:chgData name="De Pooter Marijn" userId="634ff10e-5ce1-4de2-b291-de73628c3d81" providerId="ADAL" clId="{07A3D6D4-FAD6-44AD-9EC4-FDAD99046DA3}" dt="2019-12-13T14:50:18.292" v="8349" actId="165"/>
          <ac:grpSpMkLst>
            <pc:docMk/>
            <pc:sldMk cId="1597515294" sldId="291"/>
            <ac:grpSpMk id="42" creationId="{C5FB0484-8764-4E05-877C-AFBD184449F1}"/>
          </ac:grpSpMkLst>
        </pc:grpChg>
        <pc:cxnChg chg="add mod topLvl">
          <ac:chgData name="De Pooter Marijn" userId="634ff10e-5ce1-4de2-b291-de73628c3d81" providerId="ADAL" clId="{07A3D6D4-FAD6-44AD-9EC4-FDAD99046DA3}" dt="2019-12-13T14:50:18.292" v="8349" actId="165"/>
          <ac:cxnSpMkLst>
            <pc:docMk/>
            <pc:sldMk cId="1597515294" sldId="291"/>
            <ac:cxnSpMk id="11" creationId="{134F16AB-807B-4D62-9365-3EF6A814F21E}"/>
          </ac:cxnSpMkLst>
        </pc:cxnChg>
        <pc:cxnChg chg="add mod topLvl">
          <ac:chgData name="De Pooter Marijn" userId="634ff10e-5ce1-4de2-b291-de73628c3d81" providerId="ADAL" clId="{07A3D6D4-FAD6-44AD-9EC4-FDAD99046DA3}" dt="2019-12-13T14:51:21.157" v="8357" actId="14100"/>
          <ac:cxnSpMkLst>
            <pc:docMk/>
            <pc:sldMk cId="1597515294" sldId="291"/>
            <ac:cxnSpMk id="14" creationId="{1A1E38A3-C733-45A0-83B6-3DA7CA7B4E00}"/>
          </ac:cxnSpMkLst>
        </pc:cxnChg>
      </pc:sldChg>
      <pc:sldChg chg="delSp modSp add">
        <pc:chgData name="De Pooter Marijn" userId="634ff10e-5ce1-4de2-b291-de73628c3d81" providerId="ADAL" clId="{07A3D6D4-FAD6-44AD-9EC4-FDAD99046DA3}" dt="2019-12-13T20:12:28.508" v="10828" actId="207"/>
        <pc:sldMkLst>
          <pc:docMk/>
          <pc:sldMk cId="1065570609" sldId="292"/>
        </pc:sldMkLst>
        <pc:spChg chg="del">
          <ac:chgData name="De Pooter Marijn" userId="634ff10e-5ce1-4de2-b291-de73628c3d81" providerId="ADAL" clId="{07A3D6D4-FAD6-44AD-9EC4-FDAD99046DA3}" dt="2019-12-13T11:15:33.054" v="5848" actId="478"/>
          <ac:spMkLst>
            <pc:docMk/>
            <pc:sldMk cId="1065570609" sldId="292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43.058" v="5841" actId="478"/>
          <ac:spMkLst>
            <pc:docMk/>
            <pc:sldMk cId="1065570609" sldId="292"/>
            <ac:spMk id="5" creationId="{170951E5-EBBB-7548-B97E-BFACC4FD1457}"/>
          </ac:spMkLst>
        </pc:spChg>
        <pc:spChg chg="del">
          <ac:chgData name="De Pooter Marijn" userId="634ff10e-5ce1-4de2-b291-de73628c3d81" providerId="ADAL" clId="{07A3D6D4-FAD6-44AD-9EC4-FDAD99046DA3}" dt="2019-12-13T10:29:18.196" v="3871" actId="478"/>
          <ac:spMkLst>
            <pc:docMk/>
            <pc:sldMk cId="1065570609" sldId="292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20:12:28.508" v="10828" actId="207"/>
          <ac:spMkLst>
            <pc:docMk/>
            <pc:sldMk cId="1065570609" sldId="292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29:20.214" v="3872" actId="478"/>
          <ac:grpSpMkLst>
            <pc:docMk/>
            <pc:sldMk cId="1065570609" sldId="292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1:25.194" v="3932" actId="1076"/>
          <ac:grpSpMkLst>
            <pc:docMk/>
            <pc:sldMk cId="1065570609" sldId="292"/>
            <ac:grpSpMk id="18" creationId="{AD34872D-63DB-47B8-8DE1-DB3059232B19}"/>
          </ac:grpSpMkLst>
        </pc:grpChg>
      </pc:sldChg>
      <pc:sldChg chg="addSp delSp modSp add del">
        <pc:chgData name="De Pooter Marijn" userId="634ff10e-5ce1-4de2-b291-de73628c3d81" providerId="ADAL" clId="{07A3D6D4-FAD6-44AD-9EC4-FDAD99046DA3}" dt="2019-12-13T20:12:47.442" v="10829" actId="207"/>
        <pc:sldMkLst>
          <pc:docMk/>
          <pc:sldMk cId="159997603" sldId="293"/>
        </pc:sldMkLst>
        <pc:spChg chg="del">
          <ac:chgData name="De Pooter Marijn" userId="634ff10e-5ce1-4de2-b291-de73628c3d81" providerId="ADAL" clId="{07A3D6D4-FAD6-44AD-9EC4-FDAD99046DA3}" dt="2019-12-13T11:16:13.598" v="5855" actId="478"/>
          <ac:spMkLst>
            <pc:docMk/>
            <pc:sldMk cId="159997603" sldId="293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57.538" v="5834" actId="478"/>
          <ac:spMkLst>
            <pc:docMk/>
            <pc:sldMk cId="159997603" sldId="293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0:32:52.463" v="4061" actId="1036"/>
          <ac:spMkLst>
            <pc:docMk/>
            <pc:sldMk cId="159997603" sldId="293"/>
            <ac:spMk id="19" creationId="{7E644330-BCBC-48E4-99BD-44071367D322}"/>
          </ac:spMkLst>
        </pc:spChg>
        <pc:spChg chg="add del">
          <ac:chgData name="De Pooter Marijn" userId="634ff10e-5ce1-4de2-b291-de73628c3d81" providerId="ADAL" clId="{07A3D6D4-FAD6-44AD-9EC4-FDAD99046DA3}" dt="2019-12-13T10:33:28.154" v="4074" actId="478"/>
          <ac:spMkLst>
            <pc:docMk/>
            <pc:sldMk cId="159997603" sldId="293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20:12:47.442" v="10829" actId="207"/>
          <ac:spMkLst>
            <pc:docMk/>
            <pc:sldMk cId="159997603" sldId="293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3:09.582" v="4072" actId="478"/>
          <ac:grpSpMkLst>
            <pc:docMk/>
            <pc:sldMk cId="159997603" sldId="293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3:23.324" v="4073" actId="1076"/>
          <ac:grpSpMkLst>
            <pc:docMk/>
            <pc:sldMk cId="159997603" sldId="293"/>
            <ac:grpSpMk id="18" creationId="{AD34872D-63DB-47B8-8DE1-DB3059232B19}"/>
          </ac:grpSpMkLst>
        </pc:grpChg>
      </pc:sldChg>
      <pc:sldChg chg="delSp modSp add ord">
        <pc:chgData name="De Pooter Marijn" userId="634ff10e-5ce1-4de2-b291-de73628c3d81" providerId="ADAL" clId="{07A3D6D4-FAD6-44AD-9EC4-FDAD99046DA3}" dt="2019-12-13T11:20:50.696" v="5859" actId="478"/>
        <pc:sldMkLst>
          <pc:docMk/>
          <pc:sldMk cId="940007482" sldId="294"/>
        </pc:sldMkLst>
        <pc:spChg chg="mod">
          <ac:chgData name="De Pooter Marijn" userId="634ff10e-5ce1-4de2-b291-de73628c3d81" providerId="ADAL" clId="{07A3D6D4-FAD6-44AD-9EC4-FDAD99046DA3}" dt="2019-12-13T10:38:59.748" v="4415" actId="20577"/>
          <ac:spMkLst>
            <pc:docMk/>
            <pc:sldMk cId="940007482" sldId="29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0:41:17.650" v="4575" actId="20577"/>
          <ac:spMkLst>
            <pc:docMk/>
            <pc:sldMk cId="940007482" sldId="29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50.696" v="5859" actId="478"/>
          <ac:spMkLst>
            <pc:docMk/>
            <pc:sldMk cId="940007482" sldId="29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32.710" v="5830" actId="478"/>
          <ac:spMkLst>
            <pc:docMk/>
            <pc:sldMk cId="940007482" sldId="294"/>
            <ac:spMk id="5" creationId="{170951E5-EBBB-7548-B97E-BFACC4FD1457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11:25:35.833" v="5864" actId="478"/>
        <pc:sldMkLst>
          <pc:docMk/>
          <pc:sldMk cId="4081770311" sldId="295"/>
        </pc:sldMkLst>
        <pc:spChg chg="mod">
          <ac:chgData name="De Pooter Marijn" userId="634ff10e-5ce1-4de2-b291-de73628c3d81" providerId="ADAL" clId="{07A3D6D4-FAD6-44AD-9EC4-FDAD99046DA3}" dt="2019-12-13T10:41:46.799" v="4589" actId="20577"/>
          <ac:spMkLst>
            <pc:docMk/>
            <pc:sldMk cId="4081770311" sldId="29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05:26.576" v="5409" actId="20577"/>
          <ac:spMkLst>
            <pc:docMk/>
            <pc:sldMk cId="4081770311" sldId="29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5:35.833" v="5864" actId="478"/>
          <ac:spMkLst>
            <pc:docMk/>
            <pc:sldMk cId="4081770311" sldId="29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02.922" v="5826" actId="478"/>
          <ac:spMkLst>
            <pc:docMk/>
            <pc:sldMk cId="4081770311" sldId="295"/>
            <ac:spMk id="5" creationId="{170951E5-EBBB-7548-B97E-BFACC4FD1457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20:13:37.842" v="10833" actId="207"/>
        <pc:sldMkLst>
          <pc:docMk/>
          <pc:sldMk cId="1625737628" sldId="296"/>
        </pc:sldMkLst>
        <pc:spChg chg="mod">
          <ac:chgData name="De Pooter Marijn" userId="634ff10e-5ce1-4de2-b291-de73628c3d81" providerId="ADAL" clId="{07A3D6D4-FAD6-44AD-9EC4-FDAD99046DA3}" dt="2019-12-13T11:01:52.959" v="5304" actId="20577"/>
          <ac:spMkLst>
            <pc:docMk/>
            <pc:sldMk cId="1625737628" sldId="29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4:47:41.514" v="8335" actId="692"/>
          <ac:spMkLst>
            <pc:docMk/>
            <pc:sldMk cId="1625737628" sldId="296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5:27.481" v="5863" actId="478"/>
          <ac:spMkLst>
            <pc:docMk/>
            <pc:sldMk cId="1625737628" sldId="29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2:57.529" v="5825"/>
          <ac:spMkLst>
            <pc:docMk/>
            <pc:sldMk cId="1625737628" sldId="296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20:13:37.842" v="10833" actId="207"/>
          <ac:spMkLst>
            <pc:docMk/>
            <pc:sldMk cId="1625737628" sldId="296"/>
            <ac:spMk id="17" creationId="{59A442AF-4D9A-425D-8F23-652FFE19D466}"/>
          </ac:spMkLst>
        </pc:spChg>
      </pc:sldChg>
      <pc:sldChg chg="addSp delSp modSp add del">
        <pc:chgData name="De Pooter Marijn" userId="634ff10e-5ce1-4de2-b291-de73628c3d81" providerId="ADAL" clId="{07A3D6D4-FAD6-44AD-9EC4-FDAD99046DA3}" dt="2019-12-13T14:41:36.688" v="8299" actId="2696"/>
        <pc:sldMkLst>
          <pc:docMk/>
          <pc:sldMk cId="4224470653" sldId="297"/>
        </pc:sldMkLst>
        <pc:spChg chg="mod">
          <ac:chgData name="De Pooter Marijn" userId="634ff10e-5ce1-4de2-b291-de73628c3d81" providerId="ADAL" clId="{07A3D6D4-FAD6-44AD-9EC4-FDAD99046DA3}" dt="2019-12-13T14:40:56.363" v="8298" actId="113"/>
          <ac:spMkLst>
            <pc:docMk/>
            <pc:sldMk cId="4224470653" sldId="297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4" creationId="{D01819A2-441B-4EBE-B2FD-F9C805B355FE}"/>
          </ac:spMkLst>
        </pc:spChg>
        <pc:spChg chg="add del mod">
          <ac:chgData name="De Pooter Marijn" userId="634ff10e-5ce1-4de2-b291-de73628c3d81" providerId="ADAL" clId="{07A3D6D4-FAD6-44AD-9EC4-FDAD99046DA3}" dt="2019-12-13T12:53:24.214" v="6709" actId="478"/>
          <ac:spMkLst>
            <pc:docMk/>
            <pc:sldMk cId="4224470653" sldId="297"/>
            <ac:spMk id="5" creationId="{942A2274-5D60-4561-B7C5-8E2B2226CC48}"/>
          </ac:spMkLst>
        </pc:spChg>
        <pc:spChg chg="mod">
          <ac:chgData name="De Pooter Marijn" userId="634ff10e-5ce1-4de2-b291-de73628c3d81" providerId="ADAL" clId="{07A3D6D4-FAD6-44AD-9EC4-FDAD99046DA3}" dt="2019-12-13T14:27:42.371" v="8053" actId="20577"/>
          <ac:spMkLst>
            <pc:docMk/>
            <pc:sldMk cId="4224470653" sldId="297"/>
            <ac:spMk id="17" creationId="{59A442AF-4D9A-425D-8F23-652FFE19D466}"/>
          </ac:spMkLst>
        </pc:spChg>
        <pc:spChg chg="add del mod">
          <ac:chgData name="De Pooter Marijn" userId="634ff10e-5ce1-4de2-b291-de73628c3d81" providerId="ADAL" clId="{07A3D6D4-FAD6-44AD-9EC4-FDAD99046DA3}" dt="2019-12-13T14:27:52.058" v="8055" actId="478"/>
          <ac:spMkLst>
            <pc:docMk/>
            <pc:sldMk cId="4224470653" sldId="297"/>
            <ac:spMk id="18" creationId="{C694C7C6-4148-4230-A8A9-4074E0B40E7F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19" creationId="{DD4FA5ED-4983-4383-8DC9-DA0D1F08D528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27" creationId="{D71E6B6D-EDA1-4DEB-86CB-6E8FCC7BBA1E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29" creationId="{3E28FCEC-3352-43A9-AD54-F07E5A4B0E76}"/>
          </ac:spMkLst>
        </pc:spChg>
        <pc:spChg chg="add mod">
          <ac:chgData name="De Pooter Marijn" userId="634ff10e-5ce1-4de2-b291-de73628c3d81" providerId="ADAL" clId="{07A3D6D4-FAD6-44AD-9EC4-FDAD99046DA3}" dt="2019-12-13T14:28:13.599" v="8067" actId="1037"/>
          <ac:spMkLst>
            <pc:docMk/>
            <pc:sldMk cId="4224470653" sldId="297"/>
            <ac:spMk id="35" creationId="{FE420AB0-548C-4672-9678-2B23B2FC21AB}"/>
          </ac:spMkLst>
        </pc:spChg>
        <pc:spChg chg="add mod">
          <ac:chgData name="De Pooter Marijn" userId="634ff10e-5ce1-4de2-b291-de73628c3d81" providerId="ADAL" clId="{07A3D6D4-FAD6-44AD-9EC4-FDAD99046DA3}" dt="2019-12-13T14:28:52.001" v="8072" actId="208"/>
          <ac:spMkLst>
            <pc:docMk/>
            <pc:sldMk cId="4224470653" sldId="297"/>
            <ac:spMk id="36" creationId="{524BFEB6-2FE2-459C-AE9A-BDAE58983618}"/>
          </ac:spMkLst>
        </pc:spChg>
        <pc:grpChg chg="add del mod">
          <ac:chgData name="De Pooter Marijn" userId="634ff10e-5ce1-4de2-b291-de73628c3d81" providerId="ADAL" clId="{07A3D6D4-FAD6-44AD-9EC4-FDAD99046DA3}" dt="2019-12-13T14:27:49.949" v="8054" actId="478"/>
          <ac:grpSpMkLst>
            <pc:docMk/>
            <pc:sldMk cId="4224470653" sldId="297"/>
            <ac:grpSpMk id="11" creationId="{A08DCFA6-07AF-4C2F-A17D-32B8DA73D39A}"/>
          </ac:grpSpMkLst>
        </pc:grpChg>
        <pc:picChg chg="add del mod">
          <ac:chgData name="De Pooter Marijn" userId="634ff10e-5ce1-4de2-b291-de73628c3d81" providerId="ADAL" clId="{07A3D6D4-FAD6-44AD-9EC4-FDAD99046DA3}" dt="2019-12-13T14:27:49.949" v="8054" actId="478"/>
          <ac:picMkLst>
            <pc:docMk/>
            <pc:sldMk cId="4224470653" sldId="297"/>
            <ac:picMk id="22" creationId="{B195FA8F-8316-4E24-9D1F-4118E5337A05}"/>
          </ac:picMkLst>
        </pc:picChg>
        <pc:picChg chg="add del mod">
          <ac:chgData name="De Pooter Marijn" userId="634ff10e-5ce1-4de2-b291-de73628c3d81" providerId="ADAL" clId="{07A3D6D4-FAD6-44AD-9EC4-FDAD99046DA3}" dt="2019-12-13T14:27:49.949" v="8054" actId="478"/>
          <ac:picMkLst>
            <pc:docMk/>
            <pc:sldMk cId="4224470653" sldId="297"/>
            <ac:picMk id="32" creationId="{78BE924A-9D79-457E-B322-BBFD3E783C99}"/>
          </ac:picMkLst>
        </pc:picChg>
        <pc:cxnChg chg="add mod">
          <ac:chgData name="De Pooter Marijn" userId="634ff10e-5ce1-4de2-b291-de73628c3d81" providerId="ADAL" clId="{07A3D6D4-FAD6-44AD-9EC4-FDAD99046DA3}" dt="2019-12-13T12:55:45.066" v="6797" actId="164"/>
          <ac:cxnSpMkLst>
            <pc:docMk/>
            <pc:sldMk cId="4224470653" sldId="297"/>
            <ac:cxnSpMk id="8" creationId="{CB4E4512-0A0E-4672-AD62-4DEA85A6DED7}"/>
          </ac:cxnSpMkLst>
        </pc:cxnChg>
        <pc:cxnChg chg="add mod">
          <ac:chgData name="De Pooter Marijn" userId="634ff10e-5ce1-4de2-b291-de73628c3d81" providerId="ADAL" clId="{07A3D6D4-FAD6-44AD-9EC4-FDAD99046DA3}" dt="2019-12-13T12:55:45.066" v="6797" actId="164"/>
          <ac:cxnSpMkLst>
            <pc:docMk/>
            <pc:sldMk cId="4224470653" sldId="297"/>
            <ac:cxnSpMk id="20" creationId="{7A8D7169-A0DF-4E4C-9529-EE5008EB49A5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24" creationId="{C1D0EBE5-79BA-4A1C-B3A8-DFA11F24C34B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26" creationId="{8C55067F-0B77-4513-8CF2-ABE74F7A0575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31" creationId="{7319B22E-C637-4384-A516-0A52F8C19E30}"/>
          </ac:cxnSpMkLst>
        </pc:cxnChg>
      </pc:sldChg>
      <pc:sldChg chg="modSp add del">
        <pc:chgData name="De Pooter Marijn" userId="634ff10e-5ce1-4de2-b291-de73628c3d81" providerId="ADAL" clId="{07A3D6D4-FAD6-44AD-9EC4-FDAD99046DA3}" dt="2019-12-13T14:44:08.044" v="8330" actId="2696"/>
        <pc:sldMkLst>
          <pc:docMk/>
          <pc:sldMk cId="2485367480" sldId="298"/>
        </pc:sldMkLst>
        <pc:spChg chg="mod">
          <ac:chgData name="De Pooter Marijn" userId="634ff10e-5ce1-4de2-b291-de73628c3d81" providerId="ADAL" clId="{07A3D6D4-FAD6-44AD-9EC4-FDAD99046DA3}" dt="2019-12-13T14:43:08.760" v="8319" actId="113"/>
          <ac:spMkLst>
            <pc:docMk/>
            <pc:sldMk cId="2485367480" sldId="298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4:43:47.740" v="8329" actId="20577"/>
          <ac:spMkLst>
            <pc:docMk/>
            <pc:sldMk cId="2485367480" sldId="298"/>
            <ac:spMk id="17" creationId="{59A442AF-4D9A-425D-8F23-652FFE19D466}"/>
          </ac:spMkLst>
        </pc:spChg>
      </pc:sldChg>
      <pc:sldChg chg="addSp delSp modSp add">
        <pc:chgData name="De Pooter Marijn" userId="634ff10e-5ce1-4de2-b291-de73628c3d81" providerId="ADAL" clId="{07A3D6D4-FAD6-44AD-9EC4-FDAD99046DA3}" dt="2019-12-13T14:20:22.627" v="8031"/>
        <pc:sldMkLst>
          <pc:docMk/>
          <pc:sldMk cId="3709124516" sldId="299"/>
        </pc:sldMkLst>
        <pc:spChg chg="mod">
          <ac:chgData name="De Pooter Marijn" userId="634ff10e-5ce1-4de2-b291-de73628c3d81" providerId="ADAL" clId="{07A3D6D4-FAD6-44AD-9EC4-FDAD99046DA3}" dt="2019-12-13T13:14:19.755" v="7084" actId="113"/>
          <ac:spMkLst>
            <pc:docMk/>
            <pc:sldMk cId="3709124516" sldId="29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3:15:13.953" v="7105" actId="478"/>
          <ac:spMkLst>
            <pc:docMk/>
            <pc:sldMk cId="3709124516" sldId="299"/>
            <ac:spMk id="4" creationId="{D01819A2-441B-4EBE-B2FD-F9C805B355FE}"/>
          </ac:spMkLst>
        </pc:spChg>
        <pc:spChg chg="mod">
          <ac:chgData name="De Pooter Marijn" userId="634ff10e-5ce1-4de2-b291-de73628c3d81" providerId="ADAL" clId="{07A3D6D4-FAD6-44AD-9EC4-FDAD99046DA3}" dt="2019-12-13T14:16:35.410" v="7949" actId="20577"/>
          <ac:spMkLst>
            <pc:docMk/>
            <pc:sldMk cId="3709124516" sldId="299"/>
            <ac:spMk id="17" creationId="{59A442AF-4D9A-425D-8F23-652FFE19D466}"/>
          </ac:spMkLst>
        </pc:spChg>
        <pc:spChg chg="del">
          <ac:chgData name="De Pooter Marijn" userId="634ff10e-5ce1-4de2-b291-de73628c3d81" providerId="ADAL" clId="{07A3D6D4-FAD6-44AD-9EC4-FDAD99046DA3}" dt="2019-12-13T13:15:18.477" v="7107" actId="478"/>
          <ac:spMkLst>
            <pc:docMk/>
            <pc:sldMk cId="3709124516" sldId="299"/>
            <ac:spMk id="18" creationId="{C694C7C6-4148-4230-A8A9-4074E0B40E7F}"/>
          </ac:spMkLst>
        </pc:spChg>
        <pc:spChg chg="del">
          <ac:chgData name="De Pooter Marijn" userId="634ff10e-5ce1-4de2-b291-de73628c3d81" providerId="ADAL" clId="{07A3D6D4-FAD6-44AD-9EC4-FDAD99046DA3}" dt="2019-12-13T13:15:09.234" v="7103" actId="478"/>
          <ac:spMkLst>
            <pc:docMk/>
            <pc:sldMk cId="3709124516" sldId="299"/>
            <ac:spMk id="19" creationId="{DD4FA5ED-4983-4383-8DC9-DA0D1F08D528}"/>
          </ac:spMkLst>
        </pc:spChg>
        <pc:spChg chg="del">
          <ac:chgData name="De Pooter Marijn" userId="634ff10e-5ce1-4de2-b291-de73628c3d81" providerId="ADAL" clId="{07A3D6D4-FAD6-44AD-9EC4-FDAD99046DA3}" dt="2019-12-13T13:15:26.330" v="7110" actId="478"/>
          <ac:spMkLst>
            <pc:docMk/>
            <pc:sldMk cId="3709124516" sldId="299"/>
            <ac:spMk id="27" creationId="{D71E6B6D-EDA1-4DEB-86CB-6E8FCC7BBA1E}"/>
          </ac:spMkLst>
        </pc:spChg>
        <pc:spChg chg="del">
          <ac:chgData name="De Pooter Marijn" userId="634ff10e-5ce1-4de2-b291-de73628c3d81" providerId="ADAL" clId="{07A3D6D4-FAD6-44AD-9EC4-FDAD99046DA3}" dt="2019-12-13T13:15:34.359" v="7112" actId="478"/>
          <ac:spMkLst>
            <pc:docMk/>
            <pc:sldMk cId="3709124516" sldId="299"/>
            <ac:spMk id="29" creationId="{3E28FCEC-3352-43A9-AD54-F07E5A4B0E76}"/>
          </ac:spMkLst>
        </pc:spChg>
        <pc:grpChg chg="del">
          <ac:chgData name="De Pooter Marijn" userId="634ff10e-5ce1-4de2-b291-de73628c3d81" providerId="ADAL" clId="{07A3D6D4-FAD6-44AD-9EC4-FDAD99046DA3}" dt="2019-12-13T13:15:21.881" v="7108" actId="478"/>
          <ac:grpSpMkLst>
            <pc:docMk/>
            <pc:sldMk cId="3709124516" sldId="299"/>
            <ac:grpSpMk id="11" creationId="{A08DCFA6-07AF-4C2F-A17D-32B8DA73D39A}"/>
          </ac:grpSpMkLst>
        </pc:grpChg>
        <pc:graphicFrameChg chg="add mod modGraphic">
          <ac:chgData name="De Pooter Marijn" userId="634ff10e-5ce1-4de2-b291-de73628c3d81" providerId="ADAL" clId="{07A3D6D4-FAD6-44AD-9EC4-FDAD99046DA3}" dt="2019-12-13T14:20:22.627" v="8031"/>
          <ac:graphicFrameMkLst>
            <pc:docMk/>
            <pc:sldMk cId="3709124516" sldId="299"/>
            <ac:graphicFrameMk id="5" creationId="{FDBDC4AD-D7F5-43B7-A772-7AE8C56F4691}"/>
          </ac:graphicFrameMkLst>
        </pc:graphicFrameChg>
        <pc:picChg chg="del">
          <ac:chgData name="De Pooter Marijn" userId="634ff10e-5ce1-4de2-b291-de73628c3d81" providerId="ADAL" clId="{07A3D6D4-FAD6-44AD-9EC4-FDAD99046DA3}" dt="2019-12-13T13:15:23.960" v="7109" actId="478"/>
          <ac:picMkLst>
            <pc:docMk/>
            <pc:sldMk cId="3709124516" sldId="299"/>
            <ac:picMk id="22" creationId="{B195FA8F-8316-4E24-9D1F-4118E5337A05}"/>
          </ac:picMkLst>
        </pc:picChg>
        <pc:picChg chg="del">
          <ac:chgData name="De Pooter Marijn" userId="634ff10e-5ce1-4de2-b291-de73628c3d81" providerId="ADAL" clId="{07A3D6D4-FAD6-44AD-9EC4-FDAD99046DA3}" dt="2019-12-13T13:15:36.763" v="7113" actId="478"/>
          <ac:picMkLst>
            <pc:docMk/>
            <pc:sldMk cId="3709124516" sldId="299"/>
            <ac:picMk id="32" creationId="{78BE924A-9D79-457E-B322-BBFD3E783C99}"/>
          </ac:picMkLst>
        </pc:picChg>
        <pc:cxnChg chg="del mod">
          <ac:chgData name="De Pooter Marijn" userId="634ff10e-5ce1-4de2-b291-de73628c3d81" providerId="ADAL" clId="{07A3D6D4-FAD6-44AD-9EC4-FDAD99046DA3}" dt="2019-12-13T13:15:11.795" v="7104" actId="478"/>
          <ac:cxnSpMkLst>
            <pc:docMk/>
            <pc:sldMk cId="3709124516" sldId="299"/>
            <ac:cxnSpMk id="24" creationId="{C1D0EBE5-79BA-4A1C-B3A8-DFA11F24C34B}"/>
          </ac:cxnSpMkLst>
        </pc:cxnChg>
        <pc:cxnChg chg="del mod">
          <ac:chgData name="De Pooter Marijn" userId="634ff10e-5ce1-4de2-b291-de73628c3d81" providerId="ADAL" clId="{07A3D6D4-FAD6-44AD-9EC4-FDAD99046DA3}" dt="2019-12-13T13:15:16.473" v="7106" actId="478"/>
          <ac:cxnSpMkLst>
            <pc:docMk/>
            <pc:sldMk cId="3709124516" sldId="299"/>
            <ac:cxnSpMk id="26" creationId="{8C55067F-0B77-4513-8CF2-ABE74F7A0575}"/>
          </ac:cxnSpMkLst>
        </pc:cxnChg>
        <pc:cxnChg chg="del mod">
          <ac:chgData name="De Pooter Marijn" userId="634ff10e-5ce1-4de2-b291-de73628c3d81" providerId="ADAL" clId="{07A3D6D4-FAD6-44AD-9EC4-FDAD99046DA3}" dt="2019-12-13T13:15:30.400" v="7111" actId="478"/>
          <ac:cxnSpMkLst>
            <pc:docMk/>
            <pc:sldMk cId="3709124516" sldId="299"/>
            <ac:cxnSpMk id="31" creationId="{7319B22E-C637-4384-A516-0A52F8C19E30}"/>
          </ac:cxnSpMkLst>
        </pc:cxnChg>
      </pc:sldChg>
      <pc:sldChg chg="add del">
        <pc:chgData name="De Pooter Marijn" userId="634ff10e-5ce1-4de2-b291-de73628c3d81" providerId="ADAL" clId="{07A3D6D4-FAD6-44AD-9EC4-FDAD99046DA3}" dt="2019-12-13T14:54:21.581" v="8368" actId="2696"/>
        <pc:sldMkLst>
          <pc:docMk/>
          <pc:sldMk cId="4197518226" sldId="300"/>
        </pc:sldMkLst>
      </pc:sldChg>
      <pc:sldChg chg="delSp add del ord">
        <pc:chgData name="De Pooter Marijn" userId="634ff10e-5ce1-4de2-b291-de73628c3d81" providerId="ADAL" clId="{07A3D6D4-FAD6-44AD-9EC4-FDAD99046DA3}" dt="2019-12-13T14:42:00.958" v="8301" actId="2696"/>
        <pc:sldMkLst>
          <pc:docMk/>
          <pc:sldMk cId="2857732574" sldId="301"/>
        </pc:sldMkLst>
        <pc:spChg chg="del">
          <ac:chgData name="De Pooter Marijn" userId="634ff10e-5ce1-4de2-b291-de73628c3d81" providerId="ADAL" clId="{07A3D6D4-FAD6-44AD-9EC4-FDAD99046DA3}" dt="2019-12-13T14:27:07.864" v="8047"/>
          <ac:spMkLst>
            <pc:docMk/>
            <pc:sldMk cId="2857732574" sldId="301"/>
            <ac:spMk id="23" creationId="{CBB965C4-AD38-44D7-8F91-306FF19BCA73}"/>
          </ac:spMkLst>
        </pc:spChg>
      </pc:sldChg>
      <pc:sldChg chg="addSp delSp modSp add modAnim">
        <pc:chgData name="De Pooter Marijn" userId="634ff10e-5ce1-4de2-b291-de73628c3d81" providerId="ADAL" clId="{07A3D6D4-FAD6-44AD-9EC4-FDAD99046DA3}" dt="2019-12-13T14:53:24.419" v="8367"/>
        <pc:sldMkLst>
          <pc:docMk/>
          <pc:sldMk cId="3749080174" sldId="302"/>
        </pc:sldMkLst>
        <pc:spChg chg="mod">
          <ac:chgData name="De Pooter Marijn" userId="634ff10e-5ce1-4de2-b291-de73628c3d81" providerId="ADAL" clId="{07A3D6D4-FAD6-44AD-9EC4-FDAD99046DA3}" dt="2019-12-13T14:41:43.057" v="8300" actId="113"/>
          <ac:spMkLst>
            <pc:docMk/>
            <pc:sldMk cId="3749080174" sldId="302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4:27:36.930" v="8052" actId="6549"/>
          <ac:spMkLst>
            <pc:docMk/>
            <pc:sldMk cId="3749080174" sldId="302"/>
            <ac:spMk id="17" creationId="{59A442AF-4D9A-425D-8F23-652FFE19D466}"/>
          </ac:spMkLst>
        </pc:spChg>
        <pc:spChg chg="add del">
          <ac:chgData name="De Pooter Marijn" userId="634ff10e-5ce1-4de2-b291-de73628c3d81" providerId="ADAL" clId="{07A3D6D4-FAD6-44AD-9EC4-FDAD99046DA3}" dt="2019-12-13T14:27:33.266" v="8051" actId="478"/>
          <ac:spMkLst>
            <pc:docMk/>
            <pc:sldMk cId="3749080174" sldId="302"/>
            <ac:spMk id="19" creationId="{DD4FA5ED-4983-4383-8DC9-DA0D1F08D528}"/>
          </ac:spMkLst>
        </pc:spChg>
        <pc:cxnChg chg="mod">
          <ac:chgData name="De Pooter Marijn" userId="634ff10e-5ce1-4de2-b291-de73628c3d81" providerId="ADAL" clId="{07A3D6D4-FAD6-44AD-9EC4-FDAD99046DA3}" dt="2019-12-13T14:27:33.266" v="8051" actId="478"/>
          <ac:cxnSpMkLst>
            <pc:docMk/>
            <pc:sldMk cId="3749080174" sldId="302"/>
            <ac:cxnSpMk id="24" creationId="{C1D0EBE5-79BA-4A1C-B3A8-DFA11F24C34B}"/>
          </ac:cxnSpMkLst>
        </pc:cxnChg>
        <pc:cxnChg chg="mod">
          <ac:chgData name="De Pooter Marijn" userId="634ff10e-5ce1-4de2-b291-de73628c3d81" providerId="ADAL" clId="{07A3D6D4-FAD6-44AD-9EC4-FDAD99046DA3}" dt="2019-12-13T14:27:33.266" v="8051" actId="478"/>
          <ac:cxnSpMkLst>
            <pc:docMk/>
            <pc:sldMk cId="3749080174" sldId="302"/>
            <ac:cxnSpMk id="26" creationId="{8C55067F-0B77-4513-8CF2-ABE74F7A0575}"/>
          </ac:cxnSpMkLst>
        </pc:cxnChg>
      </pc:sldChg>
      <pc:sldChg chg="modSp add ord">
        <pc:chgData name="De Pooter Marijn" userId="634ff10e-5ce1-4de2-b291-de73628c3d81" providerId="ADAL" clId="{07A3D6D4-FAD6-44AD-9EC4-FDAD99046DA3}" dt="2019-12-13T14:59:13.599" v="8491" actId="20577"/>
        <pc:sldMkLst>
          <pc:docMk/>
          <pc:sldMk cId="2657621014" sldId="303"/>
        </pc:sldMkLst>
        <pc:spChg chg="mod">
          <ac:chgData name="De Pooter Marijn" userId="634ff10e-5ce1-4de2-b291-de73628c3d81" providerId="ADAL" clId="{07A3D6D4-FAD6-44AD-9EC4-FDAD99046DA3}" dt="2019-12-13T14:59:03.527" v="8466" actId="20577"/>
          <ac:spMkLst>
            <pc:docMk/>
            <pc:sldMk cId="2657621014" sldId="303"/>
            <ac:spMk id="2" creationId="{C8E4B304-2DE3-F24E-99A6-73CE5CA3B523}"/>
          </ac:spMkLst>
        </pc:spChg>
        <pc:spChg chg="mod">
          <ac:chgData name="De Pooter Marijn" userId="634ff10e-5ce1-4de2-b291-de73628c3d81" providerId="ADAL" clId="{07A3D6D4-FAD6-44AD-9EC4-FDAD99046DA3}" dt="2019-12-13T14:59:13.599" v="8491" actId="20577"/>
          <ac:spMkLst>
            <pc:docMk/>
            <pc:sldMk cId="2657621014" sldId="303"/>
            <ac:spMk id="3" creationId="{5F04B32D-BE96-E54F-AD6E-D4120B8E2BFF}"/>
          </ac:spMkLst>
        </pc:spChg>
      </pc:sldChg>
      <pc:sldChg chg="addSp delSp modSp add ord">
        <pc:chgData name="De Pooter Marijn" userId="634ff10e-5ce1-4de2-b291-de73628c3d81" providerId="ADAL" clId="{07A3D6D4-FAD6-44AD-9EC4-FDAD99046DA3}" dt="2019-12-13T15:11:57.369" v="9153" actId="20577"/>
        <pc:sldMkLst>
          <pc:docMk/>
          <pc:sldMk cId="1050307132" sldId="304"/>
        </pc:sldMkLst>
        <pc:spChg chg="mod">
          <ac:chgData name="De Pooter Marijn" userId="634ff10e-5ce1-4de2-b291-de73628c3d81" providerId="ADAL" clId="{07A3D6D4-FAD6-44AD-9EC4-FDAD99046DA3}" dt="2019-12-13T14:58:54.334" v="8455" actId="20577"/>
          <ac:spMkLst>
            <pc:docMk/>
            <pc:sldMk cId="1050307132" sldId="30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11:57.369" v="9153" actId="20577"/>
          <ac:spMkLst>
            <pc:docMk/>
            <pc:sldMk cId="1050307132" sldId="304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07A3D6D4-FAD6-44AD-9EC4-FDAD99046DA3}" dt="2019-12-13T15:10:48.669" v="8992" actId="1035"/>
          <ac:spMkLst>
            <pc:docMk/>
            <pc:sldMk cId="1050307132" sldId="304"/>
            <ac:spMk id="4" creationId="{CDA794D7-1C0F-464D-8E15-E2295599F147}"/>
          </ac:spMkLst>
        </pc:spChg>
        <pc:spChg chg="mod">
          <ac:chgData name="De Pooter Marijn" userId="634ff10e-5ce1-4de2-b291-de73628c3d81" providerId="ADAL" clId="{07A3D6D4-FAD6-44AD-9EC4-FDAD99046DA3}" dt="2019-12-13T15:02:11.371" v="8532"/>
          <ac:spMkLst>
            <pc:docMk/>
            <pc:sldMk cId="1050307132" sldId="304"/>
            <ac:spMk id="9" creationId="{39B95173-AFDB-466C-9C70-BC059ECC97EC}"/>
          </ac:spMkLst>
        </pc:spChg>
        <pc:grpChg chg="add mod">
          <ac:chgData name="De Pooter Marijn" userId="634ff10e-5ce1-4de2-b291-de73628c3d81" providerId="ADAL" clId="{07A3D6D4-FAD6-44AD-9EC4-FDAD99046DA3}" dt="2019-12-13T15:01:01.284" v="8495" actId="14826"/>
          <ac:grpSpMkLst>
            <pc:docMk/>
            <pc:sldMk cId="1050307132" sldId="304"/>
            <ac:grpSpMk id="8" creationId="{6A6DBE46-782E-4A95-9B6B-2FCA5193F1D0}"/>
          </ac:grpSpMkLst>
        </pc:grpChg>
        <pc:graphicFrameChg chg="del mod">
          <ac:chgData name="De Pooter Marijn" userId="634ff10e-5ce1-4de2-b291-de73628c3d81" providerId="ADAL" clId="{07A3D6D4-FAD6-44AD-9EC4-FDAD99046DA3}" dt="2019-12-13T15:03:40.331" v="8644" actId="478"/>
          <ac:graphicFrameMkLst>
            <pc:docMk/>
            <pc:sldMk cId="1050307132" sldId="304"/>
            <ac:graphicFrameMk id="7" creationId="{498336E7-DCAE-4C98-A71B-C51F15C62395}"/>
          </ac:graphicFrameMkLst>
        </pc:graphicFrameChg>
        <pc:picChg chg="mod">
          <ac:chgData name="De Pooter Marijn" userId="634ff10e-5ce1-4de2-b291-de73628c3d81" providerId="ADAL" clId="{07A3D6D4-FAD6-44AD-9EC4-FDAD99046DA3}" dt="2019-12-13T15:01:08.484" v="8496" actId="207"/>
          <ac:picMkLst>
            <pc:docMk/>
            <pc:sldMk cId="1050307132" sldId="304"/>
            <ac:picMk id="10" creationId="{ACA1FDDF-C76F-497B-91C8-FF968A4BC6C1}"/>
          </ac:picMkLst>
        </pc:picChg>
      </pc:sldChg>
      <pc:sldChg chg="addSp delSp modSp add">
        <pc:chgData name="De Pooter Marijn" userId="634ff10e-5ce1-4de2-b291-de73628c3d81" providerId="ADAL" clId="{07A3D6D4-FAD6-44AD-9EC4-FDAD99046DA3}" dt="2019-12-13T15:33:34.915" v="9529"/>
        <pc:sldMkLst>
          <pc:docMk/>
          <pc:sldMk cId="2812066807" sldId="305"/>
        </pc:sldMkLst>
        <pc:spChg chg="mod">
          <ac:chgData name="De Pooter Marijn" userId="634ff10e-5ce1-4de2-b291-de73628c3d81" providerId="ADAL" clId="{07A3D6D4-FAD6-44AD-9EC4-FDAD99046DA3}" dt="2019-12-13T15:12:19.110" v="9156" actId="6549"/>
          <ac:spMkLst>
            <pc:docMk/>
            <pc:sldMk cId="2812066807" sldId="30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5:12:13.762" v="9155" actId="478"/>
          <ac:spMkLst>
            <pc:docMk/>
            <pc:sldMk cId="2812066807" sldId="305"/>
            <ac:spMk id="4" creationId="{CDA794D7-1C0F-464D-8E15-E2295599F147}"/>
          </ac:spMkLst>
        </pc:spChg>
        <pc:graphicFrameChg chg="add mod modGraphic">
          <ac:chgData name="De Pooter Marijn" userId="634ff10e-5ce1-4de2-b291-de73628c3d81" providerId="ADAL" clId="{07A3D6D4-FAD6-44AD-9EC4-FDAD99046DA3}" dt="2019-12-13T15:33:34.915" v="9529"/>
          <ac:graphicFrameMkLst>
            <pc:docMk/>
            <pc:sldMk cId="2812066807" sldId="305"/>
            <ac:graphicFrameMk id="5" creationId="{335B5575-ED0A-4D36-A78A-196729069BED}"/>
          </ac:graphicFrameMkLst>
        </pc:graphicFrameChg>
      </pc:sldChg>
      <pc:sldChg chg="modSp add ord">
        <pc:chgData name="De Pooter Marijn" userId="634ff10e-5ce1-4de2-b291-de73628c3d81" providerId="ADAL" clId="{07A3D6D4-FAD6-44AD-9EC4-FDAD99046DA3}" dt="2019-12-13T15:30:22.476" v="9528" actId="20577"/>
        <pc:sldMkLst>
          <pc:docMk/>
          <pc:sldMk cId="6778280" sldId="306"/>
        </pc:sldMkLst>
        <pc:spChg chg="mod">
          <ac:chgData name="De Pooter Marijn" userId="634ff10e-5ce1-4de2-b291-de73628c3d81" providerId="ADAL" clId="{07A3D6D4-FAD6-44AD-9EC4-FDAD99046DA3}" dt="2019-12-13T15:30:22.476" v="9528" actId="20577"/>
          <ac:spMkLst>
            <pc:docMk/>
            <pc:sldMk cId="6778280" sldId="306"/>
            <ac:spMk id="3" creationId="{4ECABE3C-BC33-8245-822C-EE2D7505A266}"/>
          </ac:spMkLst>
        </pc:spChg>
      </pc:sldChg>
      <pc:sldChg chg="modSp add del ord">
        <pc:chgData name="De Pooter Marijn" userId="634ff10e-5ce1-4de2-b291-de73628c3d81" providerId="ADAL" clId="{07A3D6D4-FAD6-44AD-9EC4-FDAD99046DA3}" dt="2019-12-13T15:30:06.073" v="9524" actId="2696"/>
        <pc:sldMkLst>
          <pc:docMk/>
          <pc:sldMk cId="2108264226" sldId="306"/>
        </pc:sldMkLst>
        <pc:spChg chg="mod">
          <ac:chgData name="De Pooter Marijn" userId="634ff10e-5ce1-4de2-b291-de73628c3d81" providerId="ADAL" clId="{07A3D6D4-FAD6-44AD-9EC4-FDAD99046DA3}" dt="2019-12-13T15:29:36.434" v="9473" actId="20577"/>
          <ac:spMkLst>
            <pc:docMk/>
            <pc:sldMk cId="2108264226" sldId="30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29:58.020" v="9523" actId="6549"/>
          <ac:spMkLst>
            <pc:docMk/>
            <pc:sldMk cId="2108264226" sldId="306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29:45.597" v="9492" actId="20577"/>
          <ac:spMkLst>
            <pc:docMk/>
            <pc:sldMk cId="2108264226" sldId="306"/>
            <ac:spMk id="8" creationId="{7FA4D928-E4CE-44E5-8A50-DAB9110C4394}"/>
          </ac:spMkLst>
        </pc:spChg>
      </pc:sldChg>
      <pc:sldChg chg="addSp modSp add">
        <pc:chgData name="De Pooter Marijn" userId="634ff10e-5ce1-4de2-b291-de73628c3d81" providerId="ADAL" clId="{07A3D6D4-FAD6-44AD-9EC4-FDAD99046DA3}" dt="2019-12-13T15:50:37.493" v="10461" actId="255"/>
        <pc:sldMkLst>
          <pc:docMk/>
          <pc:sldMk cId="1327952075" sldId="307"/>
        </pc:sldMkLst>
        <pc:spChg chg="mod">
          <ac:chgData name="De Pooter Marijn" userId="634ff10e-5ce1-4de2-b291-de73628c3d81" providerId="ADAL" clId="{07A3D6D4-FAD6-44AD-9EC4-FDAD99046DA3}" dt="2019-12-13T15:50:37.493" v="10461" actId="255"/>
          <ac:spMkLst>
            <pc:docMk/>
            <pc:sldMk cId="1327952075" sldId="307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47:10.918" v="10291" actId="207"/>
          <ac:spMkLst>
            <pc:docMk/>
            <pc:sldMk cId="1327952075" sldId="307"/>
            <ac:spMk id="4" creationId="{CDA794D7-1C0F-464D-8E15-E2295599F147}"/>
          </ac:spMkLst>
        </pc:spChg>
        <pc:spChg chg="mod">
          <ac:chgData name="De Pooter Marijn" userId="634ff10e-5ce1-4de2-b291-de73628c3d81" providerId="ADAL" clId="{07A3D6D4-FAD6-44AD-9EC4-FDAD99046DA3}" dt="2019-12-13T15:36:03.654" v="9541" actId="20577"/>
          <ac:spMkLst>
            <pc:docMk/>
            <pc:sldMk cId="1327952075" sldId="307"/>
            <ac:spMk id="9" creationId="{39B95173-AFDB-466C-9C70-BC059ECC97EC}"/>
          </ac:spMkLst>
        </pc:spChg>
        <pc:spChg chg="add mod">
          <ac:chgData name="De Pooter Marijn" userId="634ff10e-5ce1-4de2-b291-de73628c3d81" providerId="ADAL" clId="{07A3D6D4-FAD6-44AD-9EC4-FDAD99046DA3}" dt="2019-12-13T15:48:46.914" v="10349" actId="1037"/>
          <ac:spMkLst>
            <pc:docMk/>
            <pc:sldMk cId="1327952075" sldId="307"/>
            <ac:spMk id="15" creationId="{B0DD00BA-FB36-441A-8CA3-655CF04F0EFC}"/>
          </ac:spMkLst>
        </pc:spChg>
        <pc:spChg chg="add mod">
          <ac:chgData name="De Pooter Marijn" userId="634ff10e-5ce1-4de2-b291-de73628c3d81" providerId="ADAL" clId="{07A3D6D4-FAD6-44AD-9EC4-FDAD99046DA3}" dt="2019-12-13T15:49:04.478" v="10450" actId="20577"/>
          <ac:spMkLst>
            <pc:docMk/>
            <pc:sldMk cId="1327952075" sldId="307"/>
            <ac:spMk id="16" creationId="{A1BF02D3-49CC-4288-98B5-BE8881941F34}"/>
          </ac:spMkLst>
        </pc:spChg>
        <pc:cxnChg chg="add mod">
          <ac:chgData name="De Pooter Marijn" userId="634ff10e-5ce1-4de2-b291-de73628c3d81" providerId="ADAL" clId="{07A3D6D4-FAD6-44AD-9EC4-FDAD99046DA3}" dt="2019-12-13T15:50:23.913" v="10460" actId="1076"/>
          <ac:cxnSpMkLst>
            <pc:docMk/>
            <pc:sldMk cId="1327952075" sldId="307"/>
            <ac:cxnSpMk id="7" creationId="{DFCB82C7-37FD-4AD7-A62F-C0C3EEB52502}"/>
          </ac:cxnSpMkLst>
        </pc:cxnChg>
        <pc:cxnChg chg="add mod">
          <ac:chgData name="De Pooter Marijn" userId="634ff10e-5ce1-4de2-b291-de73628c3d81" providerId="ADAL" clId="{07A3D6D4-FAD6-44AD-9EC4-FDAD99046DA3}" dt="2019-12-13T15:49:59.028" v="10455" actId="1036"/>
          <ac:cxnSpMkLst>
            <pc:docMk/>
            <pc:sldMk cId="1327952075" sldId="307"/>
            <ac:cxnSpMk id="14" creationId="{F57FA4BE-2881-4435-B43A-5E1486BD1E78}"/>
          </ac:cxnSpMkLst>
        </pc:cxnChg>
      </pc:sldChg>
      <pc:sldChg chg="add del">
        <pc:chgData name="De Pooter Marijn" userId="634ff10e-5ce1-4de2-b291-de73628c3d81" providerId="ADAL" clId="{07A3D6D4-FAD6-44AD-9EC4-FDAD99046DA3}" dt="2019-12-13T15:51:23.619" v="10462" actId="2696"/>
        <pc:sldMkLst>
          <pc:docMk/>
          <pc:sldMk cId="278263531" sldId="308"/>
        </pc:sldMkLst>
      </pc:sldChg>
      <pc:sldChg chg="modSp add">
        <pc:chgData name="De Pooter Marijn" userId="634ff10e-5ce1-4de2-b291-de73628c3d81" providerId="ADAL" clId="{07A3D6D4-FAD6-44AD-9EC4-FDAD99046DA3}" dt="2019-12-13T15:54:43.074" v="10465" actId="20577"/>
        <pc:sldMkLst>
          <pc:docMk/>
          <pc:sldMk cId="2199951965" sldId="309"/>
        </pc:sldMkLst>
        <pc:spChg chg="mod">
          <ac:chgData name="De Pooter Marijn" userId="634ff10e-5ce1-4de2-b291-de73628c3d81" providerId="ADAL" clId="{07A3D6D4-FAD6-44AD-9EC4-FDAD99046DA3}" dt="2019-12-13T15:54:43.074" v="10465" actId="20577"/>
          <ac:spMkLst>
            <pc:docMk/>
            <pc:sldMk cId="2199951965" sldId="309"/>
            <ac:spMk id="3" creationId="{4ECABE3C-BC33-8245-822C-EE2D7505A266}"/>
          </ac:spMkLst>
        </pc:spChg>
      </pc:sldChg>
      <pc:sldChg chg="addSp delSp modSp add ord modAnim">
        <pc:chgData name="De Pooter Marijn" userId="634ff10e-5ce1-4de2-b291-de73628c3d81" providerId="ADAL" clId="{07A3D6D4-FAD6-44AD-9EC4-FDAD99046DA3}" dt="2019-12-13T20:14:08.640" v="10834" actId="207"/>
        <pc:sldMkLst>
          <pc:docMk/>
          <pc:sldMk cId="3889119266" sldId="310"/>
        </pc:sldMkLst>
        <pc:spChg chg="mod">
          <ac:chgData name="De Pooter Marijn" userId="634ff10e-5ce1-4de2-b291-de73628c3d81" providerId="ADAL" clId="{07A3D6D4-FAD6-44AD-9EC4-FDAD99046DA3}" dt="2019-12-13T15:57:13.211" v="10542" actId="20577"/>
          <ac:spMkLst>
            <pc:docMk/>
            <pc:sldMk cId="3889119266" sldId="310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4:08.640" v="10834" actId="207"/>
          <ac:spMkLst>
            <pc:docMk/>
            <pc:sldMk cId="3889119266" sldId="310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57:28.416" v="10562" actId="20577"/>
          <ac:spMkLst>
            <pc:docMk/>
            <pc:sldMk cId="3889119266" sldId="310"/>
            <ac:spMk id="8" creationId="{85AB7837-E430-4D92-B538-2843377BD331}"/>
          </ac:spMkLst>
        </pc:spChg>
        <pc:spChg chg="add del mod">
          <ac:chgData name="De Pooter Marijn" userId="634ff10e-5ce1-4de2-b291-de73628c3d81" providerId="ADAL" clId="{07A3D6D4-FAD6-44AD-9EC4-FDAD99046DA3}" dt="2019-12-13T16:21:38.527" v="10776" actId="478"/>
          <ac:spMkLst>
            <pc:docMk/>
            <pc:sldMk cId="3889119266" sldId="310"/>
            <ac:spMk id="12" creationId="{819A5BFD-6CC7-40AA-BD69-405597413060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3" creationId="{007E1AA2-AE12-4291-93E0-CE21645CB566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4" creationId="{85F7A8F1-6F76-4C29-BC6F-6D1CD086BF93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5" creationId="{3F60BACD-D2B0-4598-9754-66E76CCE33FB}"/>
          </ac:spMkLst>
        </pc:spChg>
        <pc:grpChg chg="mod">
          <ac:chgData name="De Pooter Marijn" userId="634ff10e-5ce1-4de2-b291-de73628c3d81" providerId="ADAL" clId="{07A3D6D4-FAD6-44AD-9EC4-FDAD99046DA3}" dt="2019-12-13T20:00:19.195" v="10821" actId="14826"/>
          <ac:grpSpMkLst>
            <pc:docMk/>
            <pc:sldMk cId="3889119266" sldId="310"/>
            <ac:grpSpMk id="7" creationId="{D0133044-C7BB-49E8-B2F6-0A8C23B5735F}"/>
          </ac:grpSpMkLst>
        </pc:grpChg>
        <pc:grpChg chg="add mod">
          <ac:chgData name="De Pooter Marijn" userId="634ff10e-5ce1-4de2-b291-de73628c3d81" providerId="ADAL" clId="{07A3D6D4-FAD6-44AD-9EC4-FDAD99046DA3}" dt="2019-12-13T16:23:25.987" v="10813" actId="1035"/>
          <ac:grpSpMkLst>
            <pc:docMk/>
            <pc:sldMk cId="3889119266" sldId="310"/>
            <ac:grpSpMk id="19" creationId="{0F784300-D23C-45D3-AF1F-6CCBA592FF8F}"/>
          </ac:grpSpMkLst>
        </pc:grpChg>
        <pc:picChg chg="mod">
          <ac:chgData name="De Pooter Marijn" userId="634ff10e-5ce1-4de2-b291-de73628c3d81" providerId="ADAL" clId="{07A3D6D4-FAD6-44AD-9EC4-FDAD99046DA3}" dt="2019-12-13T20:00:24.651" v="10822" actId="207"/>
          <ac:picMkLst>
            <pc:docMk/>
            <pc:sldMk cId="3889119266" sldId="310"/>
            <ac:picMk id="9" creationId="{3A682BE5-EE5E-4B2A-95CB-204EB8B3949B}"/>
          </ac:picMkLst>
        </pc:picChg>
        <pc:picChg chg="add mod">
          <ac:chgData name="De Pooter Marijn" userId="634ff10e-5ce1-4de2-b291-de73628c3d81" providerId="ADAL" clId="{07A3D6D4-FAD6-44AD-9EC4-FDAD99046DA3}" dt="2019-12-13T16:23:25.987" v="10813" actId="1035"/>
          <ac:picMkLst>
            <pc:docMk/>
            <pc:sldMk cId="3889119266" sldId="310"/>
            <ac:picMk id="16" creationId="{34405316-E0C2-4ADF-9508-17A9203E90BB}"/>
          </ac:picMkLst>
        </pc:picChg>
        <pc:picChg chg="add mod">
          <ac:chgData name="De Pooter Marijn" userId="634ff10e-5ce1-4de2-b291-de73628c3d81" providerId="ADAL" clId="{07A3D6D4-FAD6-44AD-9EC4-FDAD99046DA3}" dt="2019-12-13T16:23:25.987" v="10813" actId="1035"/>
          <ac:picMkLst>
            <pc:docMk/>
            <pc:sldMk cId="3889119266" sldId="310"/>
            <ac:picMk id="17" creationId="{1374530C-9943-45C4-B65D-262BE4627FCB}"/>
          </ac:picMkLst>
        </pc:picChg>
        <pc:picChg chg="add del mod">
          <ac:chgData name="De Pooter Marijn" userId="634ff10e-5ce1-4de2-b291-de73628c3d81" providerId="ADAL" clId="{07A3D6D4-FAD6-44AD-9EC4-FDAD99046DA3}" dt="2019-12-13T16:12:59.632" v="10688"/>
          <ac:picMkLst>
            <pc:docMk/>
            <pc:sldMk cId="3889119266" sldId="310"/>
            <ac:picMk id="18" creationId="{DC4D4D66-1396-48D8-9533-9E9DC14C61B2}"/>
          </ac:picMkLst>
        </pc:pic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5" creationId="{A983FE38-5C07-4B17-97D1-1B913CFB50EF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27" creationId="{78977314-5EEA-41E6-86B5-D213C5E4610A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29" creationId="{ED84837F-D5EE-47F8-B642-43DF7A58F03A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32" creationId="{BF3050B4-543F-48A7-BB8E-EB34B504DCAC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43" creationId="{468220F8-433D-4E16-8545-EDEAA3A405E1}"/>
          </ac:cxnSpMkLst>
        </pc:cxnChg>
      </pc:sldChg>
    </pc:docChg>
  </pc:docChgLst>
  <pc:docChgLst>
    <pc:chgData name="De Pooter Marijn" userId="634ff10e-5ce1-4de2-b291-de73628c3d81" providerId="ADAL" clId="{FB93CBFE-775A-4BB6-A700-DB39ECC1CFDA}"/>
    <pc:docChg chg="undo addSld delSld modSld">
      <pc:chgData name="De Pooter Marijn" userId="634ff10e-5ce1-4de2-b291-de73628c3d81" providerId="ADAL" clId="{FB93CBFE-775A-4BB6-A700-DB39ECC1CFDA}" dt="2020-06-30T04:28:43.544" v="116" actId="20577"/>
      <pc:docMkLst>
        <pc:docMk/>
      </pc:docMkLst>
      <pc:sldChg chg="modSp">
        <pc:chgData name="De Pooter Marijn" userId="634ff10e-5ce1-4de2-b291-de73628c3d81" providerId="ADAL" clId="{FB93CBFE-775A-4BB6-A700-DB39ECC1CFDA}" dt="2020-06-30T04:28:43.544" v="116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FB93CBFE-775A-4BB6-A700-DB39ECC1CFDA}" dt="2020-06-30T04:28:43.544" v="116" actId="20577"/>
          <ac:spMkLst>
            <pc:docMk/>
            <pc:sldMk cId="1663148867" sldId="259"/>
            <ac:spMk id="3" creationId="{4ECABE3C-BC33-8245-822C-EE2D7505A266}"/>
          </ac:spMkLst>
        </pc:spChg>
      </pc:sldChg>
      <pc:sldChg chg="modSp">
        <pc:chgData name="De Pooter Marijn" userId="634ff10e-5ce1-4de2-b291-de73628c3d81" providerId="ADAL" clId="{FB93CBFE-775A-4BB6-A700-DB39ECC1CFDA}" dt="2020-06-30T04:14:57.469" v="47" actId="20577"/>
        <pc:sldMkLst>
          <pc:docMk/>
          <pc:sldMk cId="3762680006" sldId="346"/>
        </pc:sldMkLst>
        <pc:spChg chg="mod">
          <ac:chgData name="De Pooter Marijn" userId="634ff10e-5ce1-4de2-b291-de73628c3d81" providerId="ADAL" clId="{FB93CBFE-775A-4BB6-A700-DB39ECC1CFDA}" dt="2020-06-30T04:14:57.469" v="47" actId="20577"/>
          <ac:spMkLst>
            <pc:docMk/>
            <pc:sldMk cId="3762680006" sldId="346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FB93CBFE-775A-4BB6-A700-DB39ECC1CFDA}" dt="2020-06-30T04:15:46.268" v="79" actId="20577"/>
        <pc:sldMkLst>
          <pc:docMk/>
          <pc:sldMk cId="2255693595" sldId="347"/>
        </pc:sldMkLst>
        <pc:spChg chg="mod">
          <ac:chgData name="De Pooter Marijn" userId="634ff10e-5ce1-4de2-b291-de73628c3d81" providerId="ADAL" clId="{FB93CBFE-775A-4BB6-A700-DB39ECC1CFDA}" dt="2020-06-30T04:15:46.268" v="79" actId="20577"/>
          <ac:spMkLst>
            <pc:docMk/>
            <pc:sldMk cId="2255693595" sldId="347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77C79CDE-68E8-4C3F-88DD-B9AF101D3DCB}"/>
    <pc:docChg chg="undo redo custSel addSld delSld modSld sldOrd addSection modSection">
      <pc:chgData name="De Pooter Marijn" userId="634ff10e-5ce1-4de2-b291-de73628c3d81" providerId="ADAL" clId="{77C79CDE-68E8-4C3F-88DD-B9AF101D3DCB}" dt="2020-10-11T10:21:35.956" v="20431" actId="207"/>
      <pc:docMkLst>
        <pc:docMk/>
      </pc:docMkLst>
      <pc:sldChg chg="modSp mod">
        <pc:chgData name="De Pooter Marijn" userId="634ff10e-5ce1-4de2-b291-de73628c3d81" providerId="ADAL" clId="{77C79CDE-68E8-4C3F-88DD-B9AF101D3DCB}" dt="2020-10-10T07:58:14.797" v="10180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77C79CDE-68E8-4C3F-88DD-B9AF101D3DCB}" dt="2020-10-10T07:58:14.797" v="10180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modSp mod">
        <pc:chgData name="De Pooter Marijn" userId="634ff10e-5ce1-4de2-b291-de73628c3d81" providerId="ADAL" clId="{77C79CDE-68E8-4C3F-88DD-B9AF101D3DCB}" dt="2020-10-10T21:22:38.094" v="20054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77C79CDE-68E8-4C3F-88DD-B9AF101D3DCB}" dt="2020-10-10T21:22:38.094" v="20054" actId="20577"/>
          <ac:spMkLst>
            <pc:docMk/>
            <pc:sldMk cId="1663148867" sldId="259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7C79CDE-68E8-4C3F-88DD-B9AF101D3DCB}" dt="2020-10-01T12:18:39.306" v="48" actId="6549"/>
        <pc:sldMkLst>
          <pc:docMk/>
          <pc:sldMk cId="4209867144" sldId="260"/>
        </pc:sldMkLst>
        <pc:spChg chg="mod">
          <ac:chgData name="De Pooter Marijn" userId="634ff10e-5ce1-4de2-b291-de73628c3d81" providerId="ADAL" clId="{77C79CDE-68E8-4C3F-88DD-B9AF101D3DCB}" dt="2020-10-01T12:18:39.306" v="48" actId="6549"/>
          <ac:spMkLst>
            <pc:docMk/>
            <pc:sldMk cId="4209867144" sldId="260"/>
            <ac:spMk id="2" creationId="{C8E4B304-2DE3-F24E-99A6-73CE5CA3B523}"/>
          </ac:spMkLst>
        </pc:spChg>
      </pc:sldChg>
      <pc:sldChg chg="del">
        <pc:chgData name="De Pooter Marijn" userId="634ff10e-5ce1-4de2-b291-de73628c3d81" providerId="ADAL" clId="{77C79CDE-68E8-4C3F-88DD-B9AF101D3DCB}" dt="2020-10-02T09:06:18.434" v="1168" actId="47"/>
        <pc:sldMkLst>
          <pc:docMk/>
          <pc:sldMk cId="1249248185" sldId="271"/>
        </pc:sldMkLst>
      </pc:sldChg>
      <pc:sldChg chg="modSp mod">
        <pc:chgData name="De Pooter Marijn" userId="634ff10e-5ce1-4de2-b291-de73628c3d81" providerId="ADAL" clId="{77C79CDE-68E8-4C3F-88DD-B9AF101D3DCB}" dt="2020-10-08T12:56:46.807" v="4208" actId="20577"/>
        <pc:sldMkLst>
          <pc:docMk/>
          <pc:sldMk cId="519408456" sldId="272"/>
        </pc:sldMkLst>
        <pc:spChg chg="mod">
          <ac:chgData name="De Pooter Marijn" userId="634ff10e-5ce1-4de2-b291-de73628c3d81" providerId="ADAL" clId="{77C79CDE-68E8-4C3F-88DD-B9AF101D3DCB}" dt="2020-10-08T12:56:18.587" v="4180" actId="20577"/>
          <ac:spMkLst>
            <pc:docMk/>
            <pc:sldMk cId="519408456" sldId="272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08T12:56:46.807" v="4208" actId="20577"/>
          <ac:spMkLst>
            <pc:docMk/>
            <pc:sldMk cId="519408456" sldId="272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77C79CDE-68E8-4C3F-88DD-B9AF101D3DCB}" dt="2020-10-08T15:25:28.472" v="7203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77C79CDE-68E8-4C3F-88DD-B9AF101D3DCB}" dt="2020-10-08T10:34:41.647" v="4020" actId="20577"/>
          <ac:spMkLst>
            <pc:docMk/>
            <pc:sldMk cId="3204788793" sldId="273"/>
            <ac:spMk id="2" creationId="{C8E4B304-2DE3-F24E-99A6-73CE5CA3B523}"/>
          </ac:spMkLst>
        </pc:spChg>
        <pc:spChg chg="mod">
          <ac:chgData name="De Pooter Marijn" userId="634ff10e-5ce1-4de2-b291-de73628c3d81" providerId="ADAL" clId="{77C79CDE-68E8-4C3F-88DD-B9AF101D3DCB}" dt="2020-10-08T15:25:28.472" v="7203" actId="20577"/>
          <ac:spMkLst>
            <pc:docMk/>
            <pc:sldMk cId="3204788793" sldId="273"/>
            <ac:spMk id="3" creationId="{5F04B32D-BE96-E54F-AD6E-D4120B8E2BFF}"/>
          </ac:spMkLst>
        </pc:spChg>
      </pc:sldChg>
      <pc:sldChg chg="modSp del mod ord">
        <pc:chgData name="De Pooter Marijn" userId="634ff10e-5ce1-4de2-b291-de73628c3d81" providerId="ADAL" clId="{77C79CDE-68E8-4C3F-88DD-B9AF101D3DCB}" dt="2020-10-08T14:07:03.980" v="5583" actId="2696"/>
        <pc:sldMkLst>
          <pc:docMk/>
          <pc:sldMk cId="1845148066" sldId="274"/>
        </pc:sldMkLst>
        <pc:spChg chg="mod">
          <ac:chgData name="De Pooter Marijn" userId="634ff10e-5ce1-4de2-b291-de73628c3d81" providerId="ADAL" clId="{77C79CDE-68E8-4C3F-88DD-B9AF101D3DCB}" dt="2020-10-08T14:06:47.849" v="5582"/>
          <ac:spMkLst>
            <pc:docMk/>
            <pc:sldMk cId="1845148066" sldId="274"/>
            <ac:spMk id="2" creationId="{E86959B1-3923-4945-A1AB-86C646A4550E}"/>
          </ac:spMkLst>
        </pc:spChg>
      </pc:sldChg>
      <pc:sldChg chg="del">
        <pc:chgData name="De Pooter Marijn" userId="634ff10e-5ce1-4de2-b291-de73628c3d81" providerId="ADAL" clId="{77C79CDE-68E8-4C3F-88DD-B9AF101D3DCB}" dt="2020-10-10T10:31:14.933" v="10800" actId="47"/>
        <pc:sldMkLst>
          <pc:docMk/>
          <pc:sldMk cId="4210617673" sldId="275"/>
        </pc:sldMkLst>
      </pc:sldChg>
      <pc:sldChg chg="del">
        <pc:chgData name="De Pooter Marijn" userId="634ff10e-5ce1-4de2-b291-de73628c3d81" providerId="ADAL" clId="{77C79CDE-68E8-4C3F-88DD-B9AF101D3DCB}" dt="2020-10-10T10:31:14.933" v="10800" actId="47"/>
        <pc:sldMkLst>
          <pc:docMk/>
          <pc:sldMk cId="1497977832" sldId="276"/>
        </pc:sldMkLst>
      </pc:sldChg>
      <pc:sldChg chg="addSp delSp modSp mod">
        <pc:chgData name="De Pooter Marijn" userId="634ff10e-5ce1-4de2-b291-de73628c3d81" providerId="ADAL" clId="{77C79CDE-68E8-4C3F-88DD-B9AF101D3DCB}" dt="2020-10-10T12:07:40.727" v="12149" actId="692"/>
        <pc:sldMkLst>
          <pc:docMk/>
          <pc:sldMk cId="3374086667" sldId="277"/>
        </pc:sldMkLst>
        <pc:spChg chg="mod">
          <ac:chgData name="De Pooter Marijn" userId="634ff10e-5ce1-4de2-b291-de73628c3d81" providerId="ADAL" clId="{77C79CDE-68E8-4C3F-88DD-B9AF101D3DCB}" dt="2020-10-10T10:31:25.646" v="10801"/>
          <ac:spMkLst>
            <pc:docMk/>
            <pc:sldMk cId="3374086667" sldId="277"/>
            <ac:spMk id="2" creationId="{E86959B1-3923-4945-A1AB-86C646A4550E}"/>
          </ac:spMkLst>
        </pc:spChg>
        <pc:spChg chg="del mod">
          <ac:chgData name="De Pooter Marijn" userId="634ff10e-5ce1-4de2-b291-de73628c3d81" providerId="ADAL" clId="{77C79CDE-68E8-4C3F-88DD-B9AF101D3DCB}" dt="2020-10-10T10:58:35.445" v="10859" actId="478"/>
          <ac:spMkLst>
            <pc:docMk/>
            <pc:sldMk cId="3374086667" sldId="277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77C79CDE-68E8-4C3F-88DD-B9AF101D3DCB}" dt="2020-10-10T12:00:12.171" v="12059" actId="14100"/>
          <ac:spMkLst>
            <pc:docMk/>
            <pc:sldMk cId="3374086667" sldId="277"/>
            <ac:spMk id="7" creationId="{EEC23CFA-31C4-4287-9878-AB59B7783B0C}"/>
          </ac:spMkLst>
        </pc:spChg>
        <pc:spChg chg="add del mod">
          <ac:chgData name="De Pooter Marijn" userId="634ff10e-5ce1-4de2-b291-de73628c3d81" providerId="ADAL" clId="{77C79CDE-68E8-4C3F-88DD-B9AF101D3DCB}" dt="2020-10-10T10:58:38.928" v="10860" actId="478"/>
          <ac:spMkLst>
            <pc:docMk/>
            <pc:sldMk cId="3374086667" sldId="277"/>
            <ac:spMk id="9" creationId="{C7CE299A-9D7D-4A96-A1C1-58F2ACC13611}"/>
          </ac:spMkLst>
        </pc:spChg>
        <pc:spChg chg="add mod">
          <ac:chgData name="De Pooter Marijn" userId="634ff10e-5ce1-4de2-b291-de73628c3d81" providerId="ADAL" clId="{77C79CDE-68E8-4C3F-88DD-B9AF101D3DCB}" dt="2020-10-10T11:04:07.378" v="10954" actId="20577"/>
          <ac:spMkLst>
            <pc:docMk/>
            <pc:sldMk cId="3374086667" sldId="277"/>
            <ac:spMk id="10" creationId="{23017D82-6412-4CF5-BEBB-04BA95E2A2A1}"/>
          </ac:spMkLst>
        </pc:spChg>
        <pc:picChg chg="add del mod">
          <ac:chgData name="De Pooter Marijn" userId="634ff10e-5ce1-4de2-b291-de73628c3d81" providerId="ADAL" clId="{77C79CDE-68E8-4C3F-88DD-B9AF101D3DCB}" dt="2020-10-10T12:07:23.091" v="12144" actId="478"/>
          <ac:picMkLst>
            <pc:docMk/>
            <pc:sldMk cId="3374086667" sldId="277"/>
            <ac:picMk id="5" creationId="{EACD7BEE-7FEF-4E1E-8891-2F2591A55318}"/>
          </ac:picMkLst>
        </pc:picChg>
        <pc:picChg chg="add mod">
          <ac:chgData name="De Pooter Marijn" userId="634ff10e-5ce1-4de2-b291-de73628c3d81" providerId="ADAL" clId="{77C79CDE-68E8-4C3F-88DD-B9AF101D3DCB}" dt="2020-10-10T12:07:40.727" v="12149" actId="692"/>
          <ac:picMkLst>
            <pc:docMk/>
            <pc:sldMk cId="3374086667" sldId="277"/>
            <ac:picMk id="24" creationId="{5BE02EF7-D28C-4691-AD56-2F3B1B5B6A2C}"/>
          </ac:picMkLst>
        </pc:picChg>
        <pc:cxnChg chg="add mod">
          <ac:chgData name="De Pooter Marijn" userId="634ff10e-5ce1-4de2-b291-de73628c3d81" providerId="ADAL" clId="{77C79CDE-68E8-4C3F-88DD-B9AF101D3DCB}" dt="2020-10-10T12:00:12.171" v="12059" actId="14100"/>
          <ac:cxnSpMkLst>
            <pc:docMk/>
            <pc:sldMk cId="3374086667" sldId="277"/>
            <ac:cxnSpMk id="19" creationId="{8F65C86E-38C7-4A09-A7CB-41DE6AA50C8A}"/>
          </ac:cxnSpMkLst>
        </pc:cxnChg>
        <pc:cxnChg chg="add mod">
          <ac:chgData name="De Pooter Marijn" userId="634ff10e-5ce1-4de2-b291-de73628c3d81" providerId="ADAL" clId="{77C79CDE-68E8-4C3F-88DD-B9AF101D3DCB}" dt="2020-10-10T12:07:23.091" v="12144" actId="478"/>
          <ac:cxnSpMkLst>
            <pc:docMk/>
            <pc:sldMk cId="3374086667" sldId="277"/>
            <ac:cxnSpMk id="21" creationId="{96169994-285E-425E-8532-7327C5517173}"/>
          </ac:cxnSpMkLst>
        </pc:cxnChg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341352248" sldId="279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1513872387" sldId="284"/>
        </pc:sldMkLst>
      </pc:sldChg>
      <pc:sldChg chg="addSp delSp modSp mod modAnim">
        <pc:chgData name="De Pooter Marijn" userId="634ff10e-5ce1-4de2-b291-de73628c3d81" providerId="ADAL" clId="{77C79CDE-68E8-4C3F-88DD-B9AF101D3DCB}" dt="2020-10-11T09:34:22.538" v="20420"/>
        <pc:sldMkLst>
          <pc:docMk/>
          <pc:sldMk cId="2842159913" sldId="285"/>
        </pc:sldMkLst>
        <pc:spChg chg="mod">
          <ac:chgData name="De Pooter Marijn" userId="634ff10e-5ce1-4de2-b291-de73628c3d81" providerId="ADAL" clId="{77C79CDE-68E8-4C3F-88DD-B9AF101D3DCB}" dt="2020-10-10T15:25:38.768" v="13674"/>
          <ac:spMkLst>
            <pc:docMk/>
            <pc:sldMk cId="2842159913" sldId="285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0T15:26:27.003" v="13810" actId="20577"/>
          <ac:spMkLst>
            <pc:docMk/>
            <pc:sldMk cId="2842159913" sldId="285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77C79CDE-68E8-4C3F-88DD-B9AF101D3DCB}" dt="2020-10-10T15:29:05.077" v="13892" actId="403"/>
          <ac:spMkLst>
            <pc:docMk/>
            <pc:sldMk cId="2842159913" sldId="285"/>
            <ac:spMk id="4" creationId="{8177D6E6-76E1-471B-9819-3FAAF82366C0}"/>
          </ac:spMkLst>
        </pc:spChg>
        <pc:spChg chg="add mod">
          <ac:chgData name="De Pooter Marijn" userId="634ff10e-5ce1-4de2-b291-de73628c3d81" providerId="ADAL" clId="{77C79CDE-68E8-4C3F-88DD-B9AF101D3DCB}" dt="2020-10-10T15:30:36.538" v="13908" actId="14100"/>
          <ac:spMkLst>
            <pc:docMk/>
            <pc:sldMk cId="2842159913" sldId="285"/>
            <ac:spMk id="5" creationId="{B0ABFA90-29BA-402D-91AE-82BBA650C9A7}"/>
          </ac:spMkLst>
        </pc:spChg>
        <pc:spChg chg="add mod">
          <ac:chgData name="De Pooter Marijn" userId="634ff10e-5ce1-4de2-b291-de73628c3d81" providerId="ADAL" clId="{77C79CDE-68E8-4C3F-88DD-B9AF101D3DCB}" dt="2020-10-10T15:33:34.946" v="14115" actId="14100"/>
          <ac:spMkLst>
            <pc:docMk/>
            <pc:sldMk cId="2842159913" sldId="285"/>
            <ac:spMk id="14" creationId="{32D0F07D-D928-4244-B3FF-02F0AA08F7D8}"/>
          </ac:spMkLst>
        </pc:spChg>
        <pc:spChg chg="add del mod">
          <ac:chgData name="De Pooter Marijn" userId="634ff10e-5ce1-4de2-b291-de73628c3d81" providerId="ADAL" clId="{77C79CDE-68E8-4C3F-88DD-B9AF101D3DCB}" dt="2020-10-10T17:17:44.122" v="14122"/>
          <ac:spMkLst>
            <pc:docMk/>
            <pc:sldMk cId="2842159913" sldId="285"/>
            <ac:spMk id="19" creationId="{70F6EFCF-20E3-42BD-AE38-8A1CE7CA2720}"/>
          </ac:spMkLst>
        </pc:spChg>
        <pc:picChg chg="add mod">
          <ac:chgData name="De Pooter Marijn" userId="634ff10e-5ce1-4de2-b291-de73628c3d81" providerId="ADAL" clId="{77C79CDE-68E8-4C3F-88DD-B9AF101D3DCB}" dt="2020-10-10T15:30:41.435" v="13910" actId="1076"/>
          <ac:picMkLst>
            <pc:docMk/>
            <pc:sldMk cId="2842159913" sldId="285"/>
            <ac:picMk id="13" creationId="{528F7AE2-101A-4796-A0D0-4161FEEB051E}"/>
          </ac:picMkLst>
        </pc:picChg>
        <pc:cxnChg chg="add mod">
          <ac:chgData name="De Pooter Marijn" userId="634ff10e-5ce1-4de2-b291-de73628c3d81" providerId="ADAL" clId="{77C79CDE-68E8-4C3F-88DD-B9AF101D3DCB}" dt="2020-10-10T15:33:48.018" v="14117" actId="14100"/>
          <ac:cxnSpMkLst>
            <pc:docMk/>
            <pc:sldMk cId="2842159913" sldId="285"/>
            <ac:cxnSpMk id="16" creationId="{AF1F42E7-C0A6-4444-92AB-6B39C4831ABA}"/>
          </ac:cxnSpMkLst>
        </pc:cxnChg>
      </pc:sldChg>
      <pc:sldChg chg="modSp mod">
        <pc:chgData name="De Pooter Marijn" userId="634ff10e-5ce1-4de2-b291-de73628c3d81" providerId="ADAL" clId="{77C79CDE-68E8-4C3F-88DD-B9AF101D3DCB}" dt="2020-10-10T18:08:26.568" v="14817" actId="20577"/>
        <pc:sldMkLst>
          <pc:docMk/>
          <pc:sldMk cId="1474709772" sldId="286"/>
        </pc:sldMkLst>
        <pc:spChg chg="mod">
          <ac:chgData name="De Pooter Marijn" userId="634ff10e-5ce1-4de2-b291-de73628c3d81" providerId="ADAL" clId="{77C79CDE-68E8-4C3F-88DD-B9AF101D3DCB}" dt="2020-10-10T17:48:40.675" v="14254" actId="6549"/>
          <ac:spMkLst>
            <pc:docMk/>
            <pc:sldMk cId="1474709772" sldId="286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0T18:08:26.568" v="14817" actId="20577"/>
          <ac:spMkLst>
            <pc:docMk/>
            <pc:sldMk cId="1474709772" sldId="286"/>
            <ac:spMk id="28" creationId="{4F9C07ED-5187-4358-A1B7-4A9A65AFD010}"/>
          </ac:spMkLst>
        </pc:spChg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225079790" sldId="287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2172744578" sldId="288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197127571" sldId="289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548687360" sldId="290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1597515294" sldId="291"/>
        </pc:sldMkLst>
      </pc:sldChg>
      <pc:sldChg chg="addSp delSp modSp">
        <pc:chgData name="De Pooter Marijn" userId="634ff10e-5ce1-4de2-b291-de73628c3d81" providerId="ADAL" clId="{77C79CDE-68E8-4C3F-88DD-B9AF101D3DCB}" dt="2020-10-09T07:59:49.019" v="10177"/>
        <pc:sldMkLst>
          <pc:docMk/>
          <pc:sldMk cId="1065570609" sldId="292"/>
        </pc:sldMkLst>
        <pc:spChg chg="mod">
          <ac:chgData name="De Pooter Marijn" userId="634ff10e-5ce1-4de2-b291-de73628c3d81" providerId="ADAL" clId="{77C79CDE-68E8-4C3F-88DD-B9AF101D3DCB}" dt="2020-10-09T07:59:49.019" v="10177"/>
          <ac:spMkLst>
            <pc:docMk/>
            <pc:sldMk cId="1065570609" sldId="292"/>
            <ac:spMk id="2" creationId="{E86959B1-3923-4945-A1AB-86C646A4550E}"/>
          </ac:spMkLst>
        </pc:spChg>
        <pc:spChg chg="add del">
          <ac:chgData name="De Pooter Marijn" userId="634ff10e-5ce1-4de2-b291-de73628c3d81" providerId="ADAL" clId="{77C79CDE-68E8-4C3F-88DD-B9AF101D3DCB}" dt="2020-10-09T07:47:23.173" v="10123"/>
          <ac:spMkLst>
            <pc:docMk/>
            <pc:sldMk cId="1065570609" sldId="292"/>
            <ac:spMk id="4" creationId="{391FA08E-9460-4DD9-8516-39A67474C160}"/>
          </ac:spMkLst>
        </pc:spChg>
        <pc:spChg chg="mod">
          <ac:chgData name="De Pooter Marijn" userId="634ff10e-5ce1-4de2-b291-de73628c3d81" providerId="ADAL" clId="{77C79CDE-68E8-4C3F-88DD-B9AF101D3DCB}" dt="2020-10-09T07:54:07.961" v="10176" actId="6549"/>
          <ac:spMkLst>
            <pc:docMk/>
            <pc:sldMk cId="1065570609" sldId="292"/>
            <ac:spMk id="29" creationId="{DEF9AD08-44CB-48E1-B629-6BA3D5E63D6A}"/>
          </ac:spMkLst>
        </pc:spChg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159997603" sldId="293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940007482" sldId="294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4081770311" sldId="295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1625737628" sldId="296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709124516" sldId="299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749080174" sldId="302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2657621014" sldId="303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1050307132" sldId="304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2812066807" sldId="305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1327952075" sldId="307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889119266" sldId="310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2511425471" sldId="311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2913506560" sldId="312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758111458" sldId="313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1943433070" sldId="314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186930345" sldId="315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582335343" sldId="316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4096544011" sldId="317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4063803315" sldId="318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295471225" sldId="319"/>
        </pc:sldMkLst>
      </pc:sldChg>
      <pc:sldChg chg="modSp mod ord">
        <pc:chgData name="De Pooter Marijn" userId="634ff10e-5ce1-4de2-b291-de73628c3d81" providerId="ADAL" clId="{77C79CDE-68E8-4C3F-88DD-B9AF101D3DCB}" dt="2020-10-10T17:43:04.452" v="14134" actId="20577"/>
        <pc:sldMkLst>
          <pc:docMk/>
          <pc:sldMk cId="710587196" sldId="320"/>
        </pc:sldMkLst>
        <pc:spChg chg="mod">
          <ac:chgData name="De Pooter Marijn" userId="634ff10e-5ce1-4de2-b291-de73628c3d81" providerId="ADAL" clId="{77C79CDE-68E8-4C3F-88DD-B9AF101D3DCB}" dt="2020-10-10T17:43:04.452" v="14134" actId="20577"/>
          <ac:spMkLst>
            <pc:docMk/>
            <pc:sldMk cId="710587196" sldId="320"/>
            <ac:spMk id="12" creationId="{893332EB-3BE4-4C65-8F02-ACF03AF458FF}"/>
          </ac:spMkLst>
        </pc:spChg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1195850694" sldId="321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2966986402" sldId="322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1679975764" sldId="323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1870137310" sldId="324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2752219133" sldId="325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192003071" sldId="326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730173772" sldId="327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2187720427" sldId="329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255752930" sldId="330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883788791" sldId="331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268077999" sldId="332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727558646" sldId="336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53819501" sldId="337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2357885873" sldId="338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258319732" sldId="339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541462847" sldId="340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692563635" sldId="343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956583566" sldId="344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660816327" sldId="345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762680006" sldId="346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2679022909" sldId="348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2661098751" sldId="349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2239107442" sldId="350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4022741457" sldId="351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1504560912" sldId="352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1574962303" sldId="353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784340631" sldId="354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256619340" sldId="355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1549355797" sldId="356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1398120266" sldId="357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1926953530" sldId="358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032525739" sldId="359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1106991167" sldId="360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309135142" sldId="361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458862555" sldId="362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127418513" sldId="363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928069646" sldId="365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1073944177" sldId="366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525010010" sldId="367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624178781" sldId="368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2369161894" sldId="369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779332058" sldId="370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2972649121" sldId="371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432816943" sldId="372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122917963" sldId="373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3315531186" sldId="374"/>
        </pc:sldMkLst>
      </pc:sldChg>
      <pc:sldChg chg="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939752524" sldId="375"/>
        </pc:sldMkLst>
      </pc:sldChg>
      <pc:sldChg chg="delSp modSp add mod ord">
        <pc:chgData name="De Pooter Marijn" userId="634ff10e-5ce1-4de2-b291-de73628c3d81" providerId="ADAL" clId="{77C79CDE-68E8-4C3F-88DD-B9AF101D3DCB}" dt="2020-10-08T10:06:32.886" v="3491" actId="313"/>
        <pc:sldMkLst>
          <pc:docMk/>
          <pc:sldMk cId="809406400" sldId="376"/>
        </pc:sldMkLst>
        <pc:spChg chg="mod">
          <ac:chgData name="De Pooter Marijn" userId="634ff10e-5ce1-4de2-b291-de73628c3d81" providerId="ADAL" clId="{77C79CDE-68E8-4C3F-88DD-B9AF101D3DCB}" dt="2020-10-01T12:18:41.939" v="49" actId="6549"/>
          <ac:spMkLst>
            <pc:docMk/>
            <pc:sldMk cId="809406400" sldId="376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08T10:06:32.886" v="3491" actId="313"/>
          <ac:spMkLst>
            <pc:docMk/>
            <pc:sldMk cId="809406400" sldId="376"/>
            <ac:spMk id="3" creationId="{4ECABE3C-BC33-8245-822C-EE2D7505A266}"/>
          </ac:spMkLst>
        </pc:spChg>
        <pc:spChg chg="del">
          <ac:chgData name="De Pooter Marijn" userId="634ff10e-5ce1-4de2-b291-de73628c3d81" providerId="ADAL" clId="{77C79CDE-68E8-4C3F-88DD-B9AF101D3DCB}" dt="2020-10-01T12:19:09.702" v="156" actId="478"/>
          <ac:spMkLst>
            <pc:docMk/>
            <pc:sldMk cId="809406400" sldId="376"/>
            <ac:spMk id="4" creationId="{CDA794D7-1C0F-464D-8E15-E2295599F147}"/>
          </ac:spMkLst>
        </pc:spChg>
      </pc:sldChg>
      <pc:sldChg chg="addSp delSp modSp add mod ord modAnim">
        <pc:chgData name="De Pooter Marijn" userId="634ff10e-5ce1-4de2-b291-de73628c3d81" providerId="ADAL" clId="{77C79CDE-68E8-4C3F-88DD-B9AF101D3DCB}" dt="2020-10-08T18:17:02.391" v="7405" actId="20577"/>
        <pc:sldMkLst>
          <pc:docMk/>
          <pc:sldMk cId="3263941007" sldId="377"/>
        </pc:sldMkLst>
        <pc:spChg chg="mod">
          <ac:chgData name="De Pooter Marijn" userId="634ff10e-5ce1-4de2-b291-de73628c3d81" providerId="ADAL" clId="{77C79CDE-68E8-4C3F-88DD-B9AF101D3DCB}" dt="2020-10-02T08:48:36.535" v="1067" actId="20577"/>
          <ac:spMkLst>
            <pc:docMk/>
            <pc:sldMk cId="3263941007" sldId="377"/>
            <ac:spMk id="2" creationId="{E86959B1-3923-4945-A1AB-86C646A4550E}"/>
          </ac:spMkLst>
        </pc:spChg>
        <pc:spChg chg="del mod">
          <ac:chgData name="De Pooter Marijn" userId="634ff10e-5ce1-4de2-b291-de73628c3d81" providerId="ADAL" clId="{77C79CDE-68E8-4C3F-88DD-B9AF101D3DCB}" dt="2020-10-08T18:08:52.167" v="7295" actId="478"/>
          <ac:spMkLst>
            <pc:docMk/>
            <pc:sldMk cId="3263941007" sldId="377"/>
            <ac:spMk id="3" creationId="{4ECABE3C-BC33-8245-822C-EE2D7505A266}"/>
          </ac:spMkLst>
        </pc:spChg>
        <pc:spChg chg="add mod ord">
          <ac:chgData name="De Pooter Marijn" userId="634ff10e-5ce1-4de2-b291-de73628c3d81" providerId="ADAL" clId="{77C79CDE-68E8-4C3F-88DD-B9AF101D3DCB}" dt="2020-10-08T18:11:15.477" v="7322" actId="14100"/>
          <ac:spMkLst>
            <pc:docMk/>
            <pc:sldMk cId="3263941007" sldId="377"/>
            <ac:spMk id="4" creationId="{2E4E9ABC-7E6A-450C-B2BD-D96461FA83F1}"/>
          </ac:spMkLst>
        </pc:spChg>
        <pc:spChg chg="add del mod">
          <ac:chgData name="De Pooter Marijn" userId="634ff10e-5ce1-4de2-b291-de73628c3d81" providerId="ADAL" clId="{77C79CDE-68E8-4C3F-88DD-B9AF101D3DCB}" dt="2020-10-08T08:35:20.830" v="2130" actId="478"/>
          <ac:spMkLst>
            <pc:docMk/>
            <pc:sldMk cId="3263941007" sldId="377"/>
            <ac:spMk id="4" creationId="{FA78D8F2-CDEE-43FB-984E-89B222A640DA}"/>
          </ac:spMkLst>
        </pc:spChg>
        <pc:spChg chg="add del mod">
          <ac:chgData name="De Pooter Marijn" userId="634ff10e-5ce1-4de2-b291-de73628c3d81" providerId="ADAL" clId="{77C79CDE-68E8-4C3F-88DD-B9AF101D3DCB}" dt="2020-10-08T18:08:55.880" v="7296" actId="478"/>
          <ac:spMkLst>
            <pc:docMk/>
            <pc:sldMk cId="3263941007" sldId="377"/>
            <ac:spMk id="8" creationId="{7A754234-A0F1-4BEA-90F1-3E61B5659902}"/>
          </ac:spMkLst>
        </pc:spChg>
        <pc:spChg chg="add del mod">
          <ac:chgData name="De Pooter Marijn" userId="634ff10e-5ce1-4de2-b291-de73628c3d81" providerId="ADAL" clId="{77C79CDE-68E8-4C3F-88DD-B9AF101D3DCB}" dt="2020-10-08T08:35:25.372" v="2133" actId="478"/>
          <ac:spMkLst>
            <pc:docMk/>
            <pc:sldMk cId="3263941007" sldId="377"/>
            <ac:spMk id="10" creationId="{E6C834EB-D6E6-4722-8510-311DE8421702}"/>
          </ac:spMkLst>
        </pc:spChg>
        <pc:spChg chg="add mod">
          <ac:chgData name="De Pooter Marijn" userId="634ff10e-5ce1-4de2-b291-de73628c3d81" providerId="ADAL" clId="{77C79CDE-68E8-4C3F-88DD-B9AF101D3DCB}" dt="2020-10-08T18:06:04.260" v="7268" actId="1038"/>
          <ac:spMkLst>
            <pc:docMk/>
            <pc:sldMk cId="3263941007" sldId="377"/>
            <ac:spMk id="20" creationId="{0714A333-5DB5-46B1-AF97-9AF63B9A1049}"/>
          </ac:spMkLst>
        </pc:spChg>
        <pc:spChg chg="add mod">
          <ac:chgData name="De Pooter Marijn" userId="634ff10e-5ce1-4de2-b291-de73628c3d81" providerId="ADAL" clId="{77C79CDE-68E8-4C3F-88DD-B9AF101D3DCB}" dt="2020-10-08T18:17:02.391" v="7405" actId="20577"/>
          <ac:spMkLst>
            <pc:docMk/>
            <pc:sldMk cId="3263941007" sldId="377"/>
            <ac:spMk id="24" creationId="{AE5DCDC0-B7A9-41BE-8521-F0D698AE8FDF}"/>
          </ac:spMkLst>
        </pc:spChg>
        <pc:spChg chg="add del mod">
          <ac:chgData name="De Pooter Marijn" userId="634ff10e-5ce1-4de2-b291-de73628c3d81" providerId="ADAL" clId="{77C79CDE-68E8-4C3F-88DD-B9AF101D3DCB}" dt="2020-10-08T08:35:11.343" v="2127" actId="478"/>
          <ac:spMkLst>
            <pc:docMk/>
            <pc:sldMk cId="3263941007" sldId="377"/>
            <ac:spMk id="28" creationId="{45672A76-254F-4512-947D-5653A6A24AF9}"/>
          </ac:spMkLst>
        </pc:spChg>
        <pc:spChg chg="add del mod">
          <ac:chgData name="De Pooter Marijn" userId="634ff10e-5ce1-4de2-b291-de73628c3d81" providerId="ADAL" clId="{77C79CDE-68E8-4C3F-88DD-B9AF101D3DCB}" dt="2020-10-08T08:35:23.612" v="2132" actId="478"/>
          <ac:spMkLst>
            <pc:docMk/>
            <pc:sldMk cId="3263941007" sldId="377"/>
            <ac:spMk id="35" creationId="{FD129279-EB12-4063-A87D-B150D4236122}"/>
          </ac:spMkLst>
        </pc:spChg>
        <pc:spChg chg="add del mod">
          <ac:chgData name="De Pooter Marijn" userId="634ff10e-5ce1-4de2-b291-de73628c3d81" providerId="ADAL" clId="{77C79CDE-68E8-4C3F-88DD-B9AF101D3DCB}" dt="2020-10-08T08:35:07.957" v="2125" actId="478"/>
          <ac:spMkLst>
            <pc:docMk/>
            <pc:sldMk cId="3263941007" sldId="377"/>
            <ac:spMk id="38" creationId="{85BFEFF8-5167-485C-B740-CFEA9EB995C4}"/>
          </ac:spMkLst>
        </pc:spChg>
        <pc:spChg chg="add del mod">
          <ac:chgData name="De Pooter Marijn" userId="634ff10e-5ce1-4de2-b291-de73628c3d81" providerId="ADAL" clId="{77C79CDE-68E8-4C3F-88DD-B9AF101D3DCB}" dt="2020-10-08T08:35:13.253" v="2128" actId="478"/>
          <ac:spMkLst>
            <pc:docMk/>
            <pc:sldMk cId="3263941007" sldId="377"/>
            <ac:spMk id="42" creationId="{70DE9341-900D-497F-BB64-AB8FAA118479}"/>
          </ac:spMkLst>
        </pc:spChg>
        <pc:spChg chg="add del mod">
          <ac:chgData name="De Pooter Marijn" userId="634ff10e-5ce1-4de2-b291-de73628c3d81" providerId="ADAL" clId="{77C79CDE-68E8-4C3F-88DD-B9AF101D3DCB}" dt="2020-10-08T08:35:28.239" v="2135" actId="478"/>
          <ac:spMkLst>
            <pc:docMk/>
            <pc:sldMk cId="3263941007" sldId="377"/>
            <ac:spMk id="44" creationId="{4D798F4B-3A26-4FED-A520-C6F60C9483AB}"/>
          </ac:spMkLst>
        </pc:spChg>
        <pc:spChg chg="add del mod">
          <ac:chgData name="De Pooter Marijn" userId="634ff10e-5ce1-4de2-b291-de73628c3d81" providerId="ADAL" clId="{77C79CDE-68E8-4C3F-88DD-B9AF101D3DCB}" dt="2020-10-08T08:35:29.946" v="2136" actId="478"/>
          <ac:spMkLst>
            <pc:docMk/>
            <pc:sldMk cId="3263941007" sldId="377"/>
            <ac:spMk id="46" creationId="{AE09E4C3-6C5C-4FDB-A1D9-328B2EEB605B}"/>
          </ac:spMkLst>
        </pc:spChg>
        <pc:cxnChg chg="add del mod">
          <ac:chgData name="De Pooter Marijn" userId="634ff10e-5ce1-4de2-b291-de73628c3d81" providerId="ADAL" clId="{77C79CDE-68E8-4C3F-88DD-B9AF101D3DCB}" dt="2020-10-08T08:35:22.058" v="2131" actId="478"/>
          <ac:cxnSpMkLst>
            <pc:docMk/>
            <pc:sldMk cId="3263941007" sldId="377"/>
            <ac:cxnSpMk id="7" creationId="{48CFED23-C206-436B-B495-F0D8C890D9AB}"/>
          </ac:cxnSpMkLst>
        </pc:cxnChg>
        <pc:cxnChg chg="add mod">
          <ac:chgData name="De Pooter Marijn" userId="634ff10e-5ce1-4de2-b291-de73628c3d81" providerId="ADAL" clId="{77C79CDE-68E8-4C3F-88DD-B9AF101D3DCB}" dt="2020-10-08T18:08:38.380" v="7294" actId="692"/>
          <ac:cxnSpMkLst>
            <pc:docMk/>
            <pc:sldMk cId="3263941007" sldId="377"/>
            <ac:cxnSpMk id="22" creationId="{B1CFFCD6-E029-476A-9618-03AEBBCAD05F}"/>
          </ac:cxnSpMkLst>
        </pc:cxnChg>
        <pc:cxnChg chg="add del mod">
          <ac:chgData name="De Pooter Marijn" userId="634ff10e-5ce1-4de2-b291-de73628c3d81" providerId="ADAL" clId="{77C79CDE-68E8-4C3F-88DD-B9AF101D3DCB}" dt="2020-10-08T08:35:09.493" v="2126" actId="478"/>
          <ac:cxnSpMkLst>
            <pc:docMk/>
            <pc:sldMk cId="3263941007" sldId="377"/>
            <ac:cxnSpMk id="33" creationId="{ADF74ADE-75B5-4DF1-9F05-072B28D1D500}"/>
          </ac:cxnSpMkLst>
        </pc:cxnChg>
        <pc:cxnChg chg="add del mod">
          <ac:chgData name="De Pooter Marijn" userId="634ff10e-5ce1-4de2-b291-de73628c3d81" providerId="ADAL" clId="{77C79CDE-68E8-4C3F-88DD-B9AF101D3DCB}" dt="2020-10-08T08:35:15.741" v="2129" actId="478"/>
          <ac:cxnSpMkLst>
            <pc:docMk/>
            <pc:sldMk cId="3263941007" sldId="377"/>
            <ac:cxnSpMk id="40" creationId="{AF9ED79F-A02B-4B55-B3D0-904F548D1485}"/>
          </ac:cxnSpMkLst>
        </pc:cxnChg>
        <pc:cxnChg chg="add del mod">
          <ac:chgData name="De Pooter Marijn" userId="634ff10e-5ce1-4de2-b291-de73628c3d81" providerId="ADAL" clId="{77C79CDE-68E8-4C3F-88DD-B9AF101D3DCB}" dt="2020-10-08T08:35:26.755" v="2134" actId="478"/>
          <ac:cxnSpMkLst>
            <pc:docMk/>
            <pc:sldMk cId="3263941007" sldId="377"/>
            <ac:cxnSpMk id="48" creationId="{AF444162-B724-4575-846B-62D8D0F3EF8B}"/>
          </ac:cxnSpMkLst>
        </pc:cxnChg>
      </pc:sldChg>
      <pc:sldChg chg="modSp add mod ord">
        <pc:chgData name="De Pooter Marijn" userId="634ff10e-5ce1-4de2-b291-de73628c3d81" providerId="ADAL" clId="{77C79CDE-68E8-4C3F-88DD-B9AF101D3DCB}" dt="2020-10-08T18:39:47.327" v="7451" actId="20577"/>
        <pc:sldMkLst>
          <pc:docMk/>
          <pc:sldMk cId="4108861028" sldId="378"/>
        </pc:sldMkLst>
        <pc:spChg chg="mod">
          <ac:chgData name="De Pooter Marijn" userId="634ff10e-5ce1-4de2-b291-de73628c3d81" providerId="ADAL" clId="{77C79CDE-68E8-4C3F-88DD-B9AF101D3DCB}" dt="2020-10-08T18:39:47.327" v="7451" actId="20577"/>
          <ac:spMkLst>
            <pc:docMk/>
            <pc:sldMk cId="4108861028" sldId="378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77C79CDE-68E8-4C3F-88DD-B9AF101D3DCB}" dt="2020-10-08T18:40:01.213" v="7453" actId="20577"/>
        <pc:sldMkLst>
          <pc:docMk/>
          <pc:sldMk cId="1741211947" sldId="379"/>
        </pc:sldMkLst>
        <pc:spChg chg="mod">
          <ac:chgData name="De Pooter Marijn" userId="634ff10e-5ce1-4de2-b291-de73628c3d81" providerId="ADAL" clId="{77C79CDE-68E8-4C3F-88DD-B9AF101D3DCB}" dt="2020-10-02T09:11:39.639" v="1180" actId="6549"/>
          <ac:spMkLst>
            <pc:docMk/>
            <pc:sldMk cId="1741211947" sldId="379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08T18:40:01.213" v="7453" actId="20577"/>
          <ac:spMkLst>
            <pc:docMk/>
            <pc:sldMk cId="1741211947" sldId="379"/>
            <ac:spMk id="3" creationId="{4ECABE3C-BC33-8245-822C-EE2D7505A266}"/>
          </ac:spMkLst>
        </pc:spChg>
      </pc:sldChg>
      <pc:sldChg chg="addSp delSp modSp add mod ord delAnim modAnim modNotesTx">
        <pc:chgData name="De Pooter Marijn" userId="634ff10e-5ce1-4de2-b291-de73628c3d81" providerId="ADAL" clId="{77C79CDE-68E8-4C3F-88DD-B9AF101D3DCB}" dt="2020-10-08T18:42:49.264" v="7499" actId="14100"/>
        <pc:sldMkLst>
          <pc:docMk/>
          <pc:sldMk cId="2348142685" sldId="380"/>
        </pc:sldMkLst>
        <pc:spChg chg="mod">
          <ac:chgData name="De Pooter Marijn" userId="634ff10e-5ce1-4de2-b291-de73628c3d81" providerId="ADAL" clId="{77C79CDE-68E8-4C3F-88DD-B9AF101D3DCB}" dt="2020-10-02T09:12:21.793" v="1197" actId="6549"/>
          <ac:spMkLst>
            <pc:docMk/>
            <pc:sldMk cId="2348142685" sldId="380"/>
            <ac:spMk id="2" creationId="{E86959B1-3923-4945-A1AB-86C646A4550E}"/>
          </ac:spMkLst>
        </pc:spChg>
        <pc:spChg chg="del mod">
          <ac:chgData name="De Pooter Marijn" userId="634ff10e-5ce1-4de2-b291-de73628c3d81" providerId="ADAL" clId="{77C79CDE-68E8-4C3F-88DD-B9AF101D3DCB}" dt="2020-10-08T18:40:42.208" v="7456" actId="478"/>
          <ac:spMkLst>
            <pc:docMk/>
            <pc:sldMk cId="2348142685" sldId="380"/>
            <ac:spMk id="3" creationId="{4ECABE3C-BC33-8245-822C-EE2D7505A266}"/>
          </ac:spMkLst>
        </pc:spChg>
        <pc:spChg chg="mod">
          <ac:chgData name="De Pooter Marijn" userId="634ff10e-5ce1-4de2-b291-de73628c3d81" providerId="ADAL" clId="{77C79CDE-68E8-4C3F-88DD-B9AF101D3DCB}" dt="2020-10-08T18:40:59.738" v="7486" actId="1036"/>
          <ac:spMkLst>
            <pc:docMk/>
            <pc:sldMk cId="2348142685" sldId="380"/>
            <ac:spMk id="4" creationId="{FA78D8F2-CDEE-43FB-984E-89B222A640DA}"/>
          </ac:spMkLst>
        </pc:spChg>
        <pc:spChg chg="add del mod">
          <ac:chgData name="De Pooter Marijn" userId="634ff10e-5ce1-4de2-b291-de73628c3d81" providerId="ADAL" clId="{77C79CDE-68E8-4C3F-88DD-B9AF101D3DCB}" dt="2020-10-08T18:40:44.959" v="7457" actId="478"/>
          <ac:spMkLst>
            <pc:docMk/>
            <pc:sldMk cId="2348142685" sldId="380"/>
            <ac:spMk id="8" creationId="{093F9FBA-1E7D-49A5-AE36-FECEE4B3B604}"/>
          </ac:spMkLst>
        </pc:spChg>
        <pc:spChg chg="add">
          <ac:chgData name="De Pooter Marijn" userId="634ff10e-5ce1-4de2-b291-de73628c3d81" providerId="ADAL" clId="{77C79CDE-68E8-4C3F-88DD-B9AF101D3DCB}" dt="2020-10-08T18:40:45.820" v="7458" actId="22"/>
          <ac:spMkLst>
            <pc:docMk/>
            <pc:sldMk cId="2348142685" sldId="380"/>
            <ac:spMk id="10" creationId="{79448DFF-BBA7-4835-9781-B251B28DA59F}"/>
          </ac:spMkLst>
        </pc:spChg>
        <pc:spChg chg="del">
          <ac:chgData name="De Pooter Marijn" userId="634ff10e-5ce1-4de2-b291-de73628c3d81" providerId="ADAL" clId="{77C79CDE-68E8-4C3F-88DD-B9AF101D3DCB}" dt="2020-10-02T09:16:36.848" v="1354" actId="478"/>
          <ac:spMkLst>
            <pc:docMk/>
            <pc:sldMk cId="2348142685" sldId="380"/>
            <ac:spMk id="10" creationId="{E6C834EB-D6E6-4722-8510-311DE8421702}"/>
          </ac:spMkLst>
        </pc:spChg>
        <pc:spChg chg="mod">
          <ac:chgData name="De Pooter Marijn" userId="634ff10e-5ce1-4de2-b291-de73628c3d81" providerId="ADAL" clId="{77C79CDE-68E8-4C3F-88DD-B9AF101D3DCB}" dt="2020-10-08T18:40:59.738" v="7486" actId="1036"/>
          <ac:spMkLst>
            <pc:docMk/>
            <pc:sldMk cId="2348142685" sldId="380"/>
            <ac:spMk id="20" creationId="{0714A333-5DB5-46B1-AF97-9AF63B9A1049}"/>
          </ac:spMkLst>
        </pc:spChg>
        <pc:spChg chg="del">
          <ac:chgData name="De Pooter Marijn" userId="634ff10e-5ce1-4de2-b291-de73628c3d81" providerId="ADAL" clId="{77C79CDE-68E8-4C3F-88DD-B9AF101D3DCB}" dt="2020-10-02T09:15:36.158" v="1262" actId="478"/>
          <ac:spMkLst>
            <pc:docMk/>
            <pc:sldMk cId="2348142685" sldId="380"/>
            <ac:spMk id="24" creationId="{AE5DCDC0-B7A9-41BE-8521-F0D698AE8FDF}"/>
          </ac:spMkLst>
        </pc:spChg>
        <pc:spChg chg="mod">
          <ac:chgData name="De Pooter Marijn" userId="634ff10e-5ce1-4de2-b291-de73628c3d81" providerId="ADAL" clId="{77C79CDE-68E8-4C3F-88DD-B9AF101D3DCB}" dt="2020-10-08T18:40:59.738" v="7486" actId="1036"/>
          <ac:spMkLst>
            <pc:docMk/>
            <pc:sldMk cId="2348142685" sldId="380"/>
            <ac:spMk id="28" creationId="{45672A76-254F-4512-947D-5653A6A24AF9}"/>
          </ac:spMkLst>
        </pc:spChg>
        <pc:spChg chg="del mod">
          <ac:chgData name="De Pooter Marijn" userId="634ff10e-5ce1-4de2-b291-de73628c3d81" providerId="ADAL" clId="{77C79CDE-68E8-4C3F-88DD-B9AF101D3DCB}" dt="2020-10-02T09:16:34.220" v="1353" actId="478"/>
          <ac:spMkLst>
            <pc:docMk/>
            <pc:sldMk cId="2348142685" sldId="380"/>
            <ac:spMk id="35" creationId="{FD129279-EB12-4063-A87D-B150D4236122}"/>
          </ac:spMkLst>
        </pc:spChg>
        <pc:spChg chg="mod">
          <ac:chgData name="De Pooter Marijn" userId="634ff10e-5ce1-4de2-b291-de73628c3d81" providerId="ADAL" clId="{77C79CDE-68E8-4C3F-88DD-B9AF101D3DCB}" dt="2020-10-08T18:40:59.738" v="7486" actId="1036"/>
          <ac:spMkLst>
            <pc:docMk/>
            <pc:sldMk cId="2348142685" sldId="380"/>
            <ac:spMk id="38" creationId="{85BFEFF8-5167-485C-B740-CFEA9EB995C4}"/>
          </ac:spMkLst>
        </pc:spChg>
        <pc:spChg chg="del mod">
          <ac:chgData name="De Pooter Marijn" userId="634ff10e-5ce1-4de2-b291-de73628c3d81" providerId="ADAL" clId="{77C79CDE-68E8-4C3F-88DD-B9AF101D3DCB}" dt="2020-10-02T09:16:16.418" v="1349" actId="478"/>
          <ac:spMkLst>
            <pc:docMk/>
            <pc:sldMk cId="2348142685" sldId="380"/>
            <ac:spMk id="42" creationId="{70DE9341-900D-497F-BB64-AB8FAA118479}"/>
          </ac:spMkLst>
        </pc:spChg>
        <pc:spChg chg="del">
          <ac:chgData name="De Pooter Marijn" userId="634ff10e-5ce1-4de2-b291-de73628c3d81" providerId="ADAL" clId="{77C79CDE-68E8-4C3F-88DD-B9AF101D3DCB}" dt="2020-10-02T09:23:51.809" v="1417" actId="478"/>
          <ac:spMkLst>
            <pc:docMk/>
            <pc:sldMk cId="2348142685" sldId="380"/>
            <ac:spMk id="44" creationId="{4D798F4B-3A26-4FED-A520-C6F60C9483AB}"/>
          </ac:spMkLst>
        </pc:spChg>
        <pc:spChg chg="del">
          <ac:chgData name="De Pooter Marijn" userId="634ff10e-5ce1-4de2-b291-de73628c3d81" providerId="ADAL" clId="{77C79CDE-68E8-4C3F-88DD-B9AF101D3DCB}" dt="2020-10-02T09:16:39.519" v="1355" actId="478"/>
          <ac:spMkLst>
            <pc:docMk/>
            <pc:sldMk cId="2348142685" sldId="380"/>
            <ac:spMk id="46" creationId="{AE09E4C3-6C5C-4FDB-A1D9-328B2EEB605B}"/>
          </ac:spMkLst>
        </pc:spChg>
        <pc:graphicFrameChg chg="add mod modGraphic">
          <ac:chgData name="De Pooter Marijn" userId="634ff10e-5ce1-4de2-b291-de73628c3d81" providerId="ADAL" clId="{77C79CDE-68E8-4C3F-88DD-B9AF101D3DCB}" dt="2020-10-08T18:41:53.346" v="7495"/>
          <ac:graphicFrameMkLst>
            <pc:docMk/>
            <pc:sldMk cId="2348142685" sldId="380"/>
            <ac:graphicFrameMk id="9" creationId="{FADB818A-AB54-4712-BEB1-5CD05678CE69}"/>
          </ac:graphicFrameMkLst>
        </pc:graphicFrameChg>
        <pc:cxnChg chg="mod">
          <ac:chgData name="De Pooter Marijn" userId="634ff10e-5ce1-4de2-b291-de73628c3d81" providerId="ADAL" clId="{77C79CDE-68E8-4C3F-88DD-B9AF101D3DCB}" dt="2020-10-08T18:42:39.207" v="7497" actId="14100"/>
          <ac:cxnSpMkLst>
            <pc:docMk/>
            <pc:sldMk cId="2348142685" sldId="380"/>
            <ac:cxnSpMk id="7" creationId="{48CFED23-C206-436B-B495-F0D8C890D9AB}"/>
          </ac:cxnSpMkLst>
        </pc:cxnChg>
        <pc:cxnChg chg="mod">
          <ac:chgData name="De Pooter Marijn" userId="634ff10e-5ce1-4de2-b291-de73628c3d81" providerId="ADAL" clId="{77C79CDE-68E8-4C3F-88DD-B9AF101D3DCB}" dt="2020-10-08T18:42:31.425" v="7496" actId="14100"/>
          <ac:cxnSpMkLst>
            <pc:docMk/>
            <pc:sldMk cId="2348142685" sldId="380"/>
            <ac:cxnSpMk id="22" creationId="{B1CFFCD6-E029-476A-9618-03AEBBCAD05F}"/>
          </ac:cxnSpMkLst>
        </pc:cxnChg>
        <pc:cxnChg chg="mod">
          <ac:chgData name="De Pooter Marijn" userId="634ff10e-5ce1-4de2-b291-de73628c3d81" providerId="ADAL" clId="{77C79CDE-68E8-4C3F-88DD-B9AF101D3DCB}" dt="2020-10-08T18:42:42.176" v="7498" actId="14100"/>
          <ac:cxnSpMkLst>
            <pc:docMk/>
            <pc:sldMk cId="2348142685" sldId="380"/>
            <ac:cxnSpMk id="33" creationId="{ADF74ADE-75B5-4DF1-9F05-072B28D1D500}"/>
          </ac:cxnSpMkLst>
        </pc:cxnChg>
        <pc:cxnChg chg="mod">
          <ac:chgData name="De Pooter Marijn" userId="634ff10e-5ce1-4de2-b291-de73628c3d81" providerId="ADAL" clId="{77C79CDE-68E8-4C3F-88DD-B9AF101D3DCB}" dt="2020-10-08T18:42:49.264" v="7499" actId="14100"/>
          <ac:cxnSpMkLst>
            <pc:docMk/>
            <pc:sldMk cId="2348142685" sldId="380"/>
            <ac:cxnSpMk id="40" creationId="{AF9ED79F-A02B-4B55-B3D0-904F548D1485}"/>
          </ac:cxnSpMkLst>
        </pc:cxnChg>
        <pc:cxnChg chg="del mod">
          <ac:chgData name="De Pooter Marijn" userId="634ff10e-5ce1-4de2-b291-de73628c3d81" providerId="ADAL" clId="{77C79CDE-68E8-4C3F-88DD-B9AF101D3DCB}" dt="2020-10-02T09:23:53.802" v="1418" actId="478"/>
          <ac:cxnSpMkLst>
            <pc:docMk/>
            <pc:sldMk cId="2348142685" sldId="380"/>
            <ac:cxnSpMk id="48" creationId="{AF444162-B724-4575-846B-62D8D0F3EF8B}"/>
          </ac:cxnSpMkLst>
        </pc:cxnChg>
      </pc:sldChg>
      <pc:sldChg chg="addSp delSp modSp add del mod modAnim">
        <pc:chgData name="De Pooter Marijn" userId="634ff10e-5ce1-4de2-b291-de73628c3d81" providerId="ADAL" clId="{77C79CDE-68E8-4C3F-88DD-B9AF101D3DCB}" dt="2020-10-08T10:33:13.587" v="3983" actId="47"/>
        <pc:sldMkLst>
          <pc:docMk/>
          <pc:sldMk cId="335866599" sldId="381"/>
        </pc:sldMkLst>
        <pc:spChg chg="mod">
          <ac:chgData name="De Pooter Marijn" userId="634ff10e-5ce1-4de2-b291-de73628c3d81" providerId="ADAL" clId="{77C79CDE-68E8-4C3F-88DD-B9AF101D3DCB}" dt="2020-10-08T10:19:14.766" v="3727" actId="20577"/>
          <ac:spMkLst>
            <pc:docMk/>
            <pc:sldMk cId="335866599" sldId="381"/>
            <ac:spMk id="2" creationId="{E86959B1-3923-4945-A1AB-86C646A4550E}"/>
          </ac:spMkLst>
        </pc:spChg>
        <pc:spChg chg="del">
          <ac:chgData name="De Pooter Marijn" userId="634ff10e-5ce1-4de2-b291-de73628c3d81" providerId="ADAL" clId="{77C79CDE-68E8-4C3F-88DD-B9AF101D3DCB}" dt="2020-10-02T10:22:56.293" v="2013" actId="478"/>
          <ac:spMkLst>
            <pc:docMk/>
            <pc:sldMk cId="335866599" sldId="381"/>
            <ac:spMk id="4" creationId="{FA78D8F2-CDEE-43FB-984E-89B222A640DA}"/>
          </ac:spMkLst>
        </pc:spChg>
        <pc:spChg chg="mod">
          <ac:chgData name="De Pooter Marijn" userId="634ff10e-5ce1-4de2-b291-de73628c3d81" providerId="ADAL" clId="{77C79CDE-68E8-4C3F-88DD-B9AF101D3DCB}" dt="2020-10-02T10:23:03.018" v="2015" actId="14100"/>
          <ac:spMkLst>
            <pc:docMk/>
            <pc:sldMk cId="335866599" sldId="381"/>
            <ac:spMk id="20" creationId="{0714A333-5DB5-46B1-AF97-9AF63B9A1049}"/>
          </ac:spMkLst>
        </pc:spChg>
        <pc:spChg chg="add mod">
          <ac:chgData name="De Pooter Marijn" userId="634ff10e-5ce1-4de2-b291-de73628c3d81" providerId="ADAL" clId="{77C79CDE-68E8-4C3F-88DD-B9AF101D3DCB}" dt="2020-10-08T10:19:58.090" v="3761" actId="20577"/>
          <ac:spMkLst>
            <pc:docMk/>
            <pc:sldMk cId="335866599" sldId="381"/>
            <ac:spMk id="21" creationId="{569F7DAE-53CF-46D6-BE35-EFD229C37188}"/>
          </ac:spMkLst>
        </pc:spChg>
        <pc:spChg chg="del">
          <ac:chgData name="De Pooter Marijn" userId="634ff10e-5ce1-4de2-b291-de73628c3d81" providerId="ADAL" clId="{77C79CDE-68E8-4C3F-88DD-B9AF101D3DCB}" dt="2020-10-02T10:22:55.432" v="2012" actId="478"/>
          <ac:spMkLst>
            <pc:docMk/>
            <pc:sldMk cId="335866599" sldId="381"/>
            <ac:spMk id="28" creationId="{45672A76-254F-4512-947D-5653A6A24AF9}"/>
          </ac:spMkLst>
        </pc:spChg>
        <pc:spChg chg="del">
          <ac:chgData name="De Pooter Marijn" userId="634ff10e-5ce1-4de2-b291-de73628c3d81" providerId="ADAL" clId="{77C79CDE-68E8-4C3F-88DD-B9AF101D3DCB}" dt="2020-10-02T10:22:52.687" v="2009" actId="478"/>
          <ac:spMkLst>
            <pc:docMk/>
            <pc:sldMk cId="335866599" sldId="381"/>
            <ac:spMk id="38" creationId="{85BFEFF8-5167-485C-B740-CFEA9EB995C4}"/>
          </ac:spMkLst>
        </pc:spChg>
        <pc:graphicFrameChg chg="del">
          <ac:chgData name="De Pooter Marijn" userId="634ff10e-5ce1-4de2-b291-de73628c3d81" providerId="ADAL" clId="{77C79CDE-68E8-4C3F-88DD-B9AF101D3DCB}" dt="2020-10-02T10:23:09.412" v="2018" actId="478"/>
          <ac:graphicFrameMkLst>
            <pc:docMk/>
            <pc:sldMk cId="335866599" sldId="381"/>
            <ac:graphicFrameMk id="9" creationId="{FADB818A-AB54-4712-BEB1-5CD05678CE69}"/>
          </ac:graphicFrameMkLst>
        </pc:graphicFrameChg>
        <pc:cxnChg chg="del">
          <ac:chgData name="De Pooter Marijn" userId="634ff10e-5ce1-4de2-b291-de73628c3d81" providerId="ADAL" clId="{77C79CDE-68E8-4C3F-88DD-B9AF101D3DCB}" dt="2020-10-02T10:22:57.201" v="2014" actId="478"/>
          <ac:cxnSpMkLst>
            <pc:docMk/>
            <pc:sldMk cId="335866599" sldId="381"/>
            <ac:cxnSpMk id="7" creationId="{48CFED23-C206-436B-B495-F0D8C890D9AB}"/>
          </ac:cxnSpMkLst>
        </pc:cxnChg>
        <pc:cxnChg chg="add del mod">
          <ac:chgData name="De Pooter Marijn" userId="634ff10e-5ce1-4de2-b291-de73628c3d81" providerId="ADAL" clId="{77C79CDE-68E8-4C3F-88DD-B9AF101D3DCB}" dt="2020-10-08T10:16:48.733" v="3716" actId="14100"/>
          <ac:cxnSpMkLst>
            <pc:docMk/>
            <pc:sldMk cId="335866599" sldId="381"/>
            <ac:cxnSpMk id="22" creationId="{B1CFFCD6-E029-476A-9618-03AEBBCAD05F}"/>
          </ac:cxnSpMkLst>
        </pc:cxnChg>
        <pc:cxnChg chg="del mod">
          <ac:chgData name="De Pooter Marijn" userId="634ff10e-5ce1-4de2-b291-de73628c3d81" providerId="ADAL" clId="{77C79CDE-68E8-4C3F-88DD-B9AF101D3DCB}" dt="2020-10-02T10:22:54.378" v="2011" actId="478"/>
          <ac:cxnSpMkLst>
            <pc:docMk/>
            <pc:sldMk cId="335866599" sldId="381"/>
            <ac:cxnSpMk id="33" creationId="{ADF74ADE-75B5-4DF1-9F05-072B28D1D500}"/>
          </ac:cxnSpMkLst>
        </pc:cxnChg>
        <pc:cxnChg chg="del mod">
          <ac:chgData name="De Pooter Marijn" userId="634ff10e-5ce1-4de2-b291-de73628c3d81" providerId="ADAL" clId="{77C79CDE-68E8-4C3F-88DD-B9AF101D3DCB}" dt="2020-10-02T10:22:53.640" v="2010" actId="478"/>
          <ac:cxnSpMkLst>
            <pc:docMk/>
            <pc:sldMk cId="335866599" sldId="381"/>
            <ac:cxnSpMk id="40" creationId="{AF9ED79F-A02B-4B55-B3D0-904F548D1485}"/>
          </ac:cxnSpMkLst>
        </pc:cxnChg>
      </pc:sldChg>
      <pc:sldChg chg="modSp add del mod">
        <pc:chgData name="De Pooter Marijn" userId="634ff10e-5ce1-4de2-b291-de73628c3d81" providerId="ADAL" clId="{77C79CDE-68E8-4C3F-88DD-B9AF101D3DCB}" dt="2020-10-08T10:33:13.587" v="3983" actId="47"/>
        <pc:sldMkLst>
          <pc:docMk/>
          <pc:sldMk cId="1022761657" sldId="382"/>
        </pc:sldMkLst>
        <pc:spChg chg="mod">
          <ac:chgData name="De Pooter Marijn" userId="634ff10e-5ce1-4de2-b291-de73628c3d81" providerId="ADAL" clId="{77C79CDE-68E8-4C3F-88DD-B9AF101D3DCB}" dt="2020-10-02T10:27:43.586" v="2111" actId="20577"/>
          <ac:spMkLst>
            <pc:docMk/>
            <pc:sldMk cId="1022761657" sldId="382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08T10:18:53.402" v="3718" actId="20577"/>
          <ac:spMkLst>
            <pc:docMk/>
            <pc:sldMk cId="1022761657" sldId="382"/>
            <ac:spMk id="21" creationId="{569F7DAE-53CF-46D6-BE35-EFD229C37188}"/>
          </ac:spMkLst>
        </pc:spChg>
        <pc:cxnChg chg="mod">
          <ac:chgData name="De Pooter Marijn" userId="634ff10e-5ce1-4de2-b291-de73628c3d81" providerId="ADAL" clId="{77C79CDE-68E8-4C3F-88DD-B9AF101D3DCB}" dt="2020-10-08T10:18:51.630" v="3717" actId="6549"/>
          <ac:cxnSpMkLst>
            <pc:docMk/>
            <pc:sldMk cId="1022761657" sldId="382"/>
            <ac:cxnSpMk id="22" creationId="{B1CFFCD6-E029-476A-9618-03AEBBCAD05F}"/>
          </ac:cxnSpMkLst>
        </pc:cxnChg>
      </pc:sldChg>
      <pc:sldChg chg="addSp delSp modSp add mod delAnim modAnim">
        <pc:chgData name="De Pooter Marijn" userId="634ff10e-5ce1-4de2-b291-de73628c3d81" providerId="ADAL" clId="{77C79CDE-68E8-4C3F-88DD-B9AF101D3DCB}" dt="2020-10-08T18:11:43.698" v="7330" actId="6549"/>
        <pc:sldMkLst>
          <pc:docMk/>
          <pc:sldMk cId="1424082261" sldId="383"/>
        </pc:sldMkLst>
        <pc:spChg chg="del mod">
          <ac:chgData name="De Pooter Marijn" userId="634ff10e-5ce1-4de2-b291-de73628c3d81" providerId="ADAL" clId="{77C79CDE-68E8-4C3F-88DD-B9AF101D3DCB}" dt="2020-10-08T18:10:21.635" v="7309" actId="478"/>
          <ac:spMkLst>
            <pc:docMk/>
            <pc:sldMk cId="1424082261" sldId="383"/>
            <ac:spMk id="3" creationId="{4ECABE3C-BC33-8245-822C-EE2D7505A266}"/>
          </ac:spMkLst>
        </pc:spChg>
        <pc:spChg chg="add mod ord">
          <ac:chgData name="De Pooter Marijn" userId="634ff10e-5ce1-4de2-b291-de73628c3d81" providerId="ADAL" clId="{77C79CDE-68E8-4C3F-88DD-B9AF101D3DCB}" dt="2020-10-08T18:11:07.781" v="7319" actId="14100"/>
          <ac:spMkLst>
            <pc:docMk/>
            <pc:sldMk cId="1424082261" sldId="383"/>
            <ac:spMk id="4" creationId="{644C258C-06C0-4360-B958-25A1CB3D3700}"/>
          </ac:spMkLst>
        </pc:spChg>
        <pc:spChg chg="del">
          <ac:chgData name="De Pooter Marijn" userId="634ff10e-5ce1-4de2-b291-de73628c3d81" providerId="ADAL" clId="{77C79CDE-68E8-4C3F-88DD-B9AF101D3DCB}" dt="2020-10-08T08:36:12.665" v="2148" actId="478"/>
          <ac:spMkLst>
            <pc:docMk/>
            <pc:sldMk cId="1424082261" sldId="383"/>
            <ac:spMk id="4" creationId="{FA78D8F2-CDEE-43FB-984E-89B222A640DA}"/>
          </ac:spMkLst>
        </pc:spChg>
        <pc:spChg chg="add del mod">
          <ac:chgData name="De Pooter Marijn" userId="634ff10e-5ce1-4de2-b291-de73628c3d81" providerId="ADAL" clId="{77C79CDE-68E8-4C3F-88DD-B9AF101D3DCB}" dt="2020-10-08T18:10:23.655" v="7310" actId="478"/>
          <ac:spMkLst>
            <pc:docMk/>
            <pc:sldMk cId="1424082261" sldId="383"/>
            <ac:spMk id="7" creationId="{184863A0-3DFD-4775-81F1-F8C10948E8BA}"/>
          </ac:spMkLst>
        </pc:spChg>
        <pc:spChg chg="del">
          <ac:chgData name="De Pooter Marijn" userId="634ff10e-5ce1-4de2-b291-de73628c3d81" providerId="ADAL" clId="{77C79CDE-68E8-4C3F-88DD-B9AF101D3DCB}" dt="2020-10-08T08:36:10.344" v="2146" actId="478"/>
          <ac:spMkLst>
            <pc:docMk/>
            <pc:sldMk cId="1424082261" sldId="383"/>
            <ac:spMk id="10" creationId="{E6C834EB-D6E6-4722-8510-311DE8421702}"/>
          </ac:spMkLst>
        </pc:spChg>
        <pc:spChg chg="del">
          <ac:chgData name="De Pooter Marijn" userId="634ff10e-5ce1-4de2-b291-de73628c3d81" providerId="ADAL" clId="{77C79CDE-68E8-4C3F-88DD-B9AF101D3DCB}" dt="2020-10-08T08:36:01.037" v="2141" actId="478"/>
          <ac:spMkLst>
            <pc:docMk/>
            <pc:sldMk cId="1424082261" sldId="383"/>
            <ac:spMk id="20" creationId="{0714A333-5DB5-46B1-AF97-9AF63B9A1049}"/>
          </ac:spMkLst>
        </pc:spChg>
        <pc:spChg chg="del">
          <ac:chgData name="De Pooter Marijn" userId="634ff10e-5ce1-4de2-b291-de73628c3d81" providerId="ADAL" clId="{77C79CDE-68E8-4C3F-88DD-B9AF101D3DCB}" dt="2020-10-08T08:36:03.796" v="2142" actId="478"/>
          <ac:spMkLst>
            <pc:docMk/>
            <pc:sldMk cId="1424082261" sldId="383"/>
            <ac:spMk id="24" creationId="{AE5DCDC0-B7A9-41BE-8521-F0D698AE8FDF}"/>
          </ac:spMkLst>
        </pc:spChg>
        <pc:spChg chg="del">
          <ac:chgData name="De Pooter Marijn" userId="634ff10e-5ce1-4de2-b291-de73628c3d81" providerId="ADAL" clId="{77C79CDE-68E8-4C3F-88DD-B9AF101D3DCB}" dt="2020-10-08T08:36:05.537" v="2143" actId="478"/>
          <ac:spMkLst>
            <pc:docMk/>
            <pc:sldMk cId="1424082261" sldId="383"/>
            <ac:spMk id="28" creationId="{45672A76-254F-4512-947D-5653A6A24AF9}"/>
          </ac:spMkLst>
        </pc:spChg>
        <pc:spChg chg="del">
          <ac:chgData name="De Pooter Marijn" userId="634ff10e-5ce1-4de2-b291-de73628c3d81" providerId="ADAL" clId="{77C79CDE-68E8-4C3F-88DD-B9AF101D3DCB}" dt="2020-10-08T08:36:08.669" v="2145" actId="478"/>
          <ac:spMkLst>
            <pc:docMk/>
            <pc:sldMk cId="1424082261" sldId="383"/>
            <ac:spMk id="35" creationId="{FD129279-EB12-4063-A87D-B150D4236122}"/>
          </ac:spMkLst>
        </pc:spChg>
        <pc:spChg chg="mod">
          <ac:chgData name="De Pooter Marijn" userId="634ff10e-5ce1-4de2-b291-de73628c3d81" providerId="ADAL" clId="{77C79CDE-68E8-4C3F-88DD-B9AF101D3DCB}" dt="2020-10-08T18:07:36.381" v="7285" actId="1036"/>
          <ac:spMkLst>
            <pc:docMk/>
            <pc:sldMk cId="1424082261" sldId="383"/>
            <ac:spMk id="38" creationId="{85BFEFF8-5167-485C-B740-CFEA9EB995C4}"/>
          </ac:spMkLst>
        </pc:spChg>
        <pc:spChg chg="mod">
          <ac:chgData name="De Pooter Marijn" userId="634ff10e-5ce1-4de2-b291-de73628c3d81" providerId="ADAL" clId="{77C79CDE-68E8-4C3F-88DD-B9AF101D3DCB}" dt="2020-10-08T18:11:43.698" v="7330" actId="6549"/>
          <ac:spMkLst>
            <pc:docMk/>
            <pc:sldMk cId="1424082261" sldId="383"/>
            <ac:spMk id="42" creationId="{70DE9341-900D-497F-BB64-AB8FAA118479}"/>
          </ac:spMkLst>
        </pc:spChg>
        <pc:spChg chg="del">
          <ac:chgData name="De Pooter Marijn" userId="634ff10e-5ce1-4de2-b291-de73628c3d81" providerId="ADAL" clId="{77C79CDE-68E8-4C3F-88DD-B9AF101D3DCB}" dt="2020-10-08T08:36:14.132" v="2149" actId="478"/>
          <ac:spMkLst>
            <pc:docMk/>
            <pc:sldMk cId="1424082261" sldId="383"/>
            <ac:spMk id="44" creationId="{4D798F4B-3A26-4FED-A520-C6F60C9483AB}"/>
          </ac:spMkLst>
        </pc:spChg>
        <pc:spChg chg="del">
          <ac:chgData name="De Pooter Marijn" userId="634ff10e-5ce1-4de2-b291-de73628c3d81" providerId="ADAL" clId="{77C79CDE-68E8-4C3F-88DD-B9AF101D3DCB}" dt="2020-10-08T08:36:16.198" v="2150" actId="478"/>
          <ac:spMkLst>
            <pc:docMk/>
            <pc:sldMk cId="1424082261" sldId="383"/>
            <ac:spMk id="46" creationId="{AE09E4C3-6C5C-4FDB-A1D9-328B2EEB605B}"/>
          </ac:spMkLst>
        </pc:spChg>
        <pc:cxnChg chg="del mod">
          <ac:chgData name="De Pooter Marijn" userId="634ff10e-5ce1-4de2-b291-de73628c3d81" providerId="ADAL" clId="{77C79CDE-68E8-4C3F-88DD-B9AF101D3DCB}" dt="2020-10-08T08:36:11.168" v="2147" actId="478"/>
          <ac:cxnSpMkLst>
            <pc:docMk/>
            <pc:sldMk cId="1424082261" sldId="383"/>
            <ac:cxnSpMk id="7" creationId="{48CFED23-C206-436B-B495-F0D8C890D9AB}"/>
          </ac:cxnSpMkLst>
        </pc:cxnChg>
        <pc:cxnChg chg="del mod">
          <ac:chgData name="De Pooter Marijn" userId="634ff10e-5ce1-4de2-b291-de73628c3d81" providerId="ADAL" clId="{77C79CDE-68E8-4C3F-88DD-B9AF101D3DCB}" dt="2020-10-08T08:35:59.808" v="2140" actId="478"/>
          <ac:cxnSpMkLst>
            <pc:docMk/>
            <pc:sldMk cId="1424082261" sldId="383"/>
            <ac:cxnSpMk id="22" creationId="{B1CFFCD6-E029-476A-9618-03AEBBCAD05F}"/>
          </ac:cxnSpMkLst>
        </pc:cxnChg>
        <pc:cxnChg chg="del mod">
          <ac:chgData name="De Pooter Marijn" userId="634ff10e-5ce1-4de2-b291-de73628c3d81" providerId="ADAL" clId="{77C79CDE-68E8-4C3F-88DD-B9AF101D3DCB}" dt="2020-10-08T08:36:06.964" v="2144" actId="478"/>
          <ac:cxnSpMkLst>
            <pc:docMk/>
            <pc:sldMk cId="1424082261" sldId="383"/>
            <ac:cxnSpMk id="33" creationId="{ADF74ADE-75B5-4DF1-9F05-072B28D1D500}"/>
          </ac:cxnSpMkLst>
        </pc:cxnChg>
        <pc:cxnChg chg="mod">
          <ac:chgData name="De Pooter Marijn" userId="634ff10e-5ce1-4de2-b291-de73628c3d81" providerId="ADAL" clId="{77C79CDE-68E8-4C3F-88DD-B9AF101D3DCB}" dt="2020-10-08T18:10:55.338" v="7316" actId="14100"/>
          <ac:cxnSpMkLst>
            <pc:docMk/>
            <pc:sldMk cId="1424082261" sldId="383"/>
            <ac:cxnSpMk id="40" creationId="{AF9ED79F-A02B-4B55-B3D0-904F548D1485}"/>
          </ac:cxnSpMkLst>
        </pc:cxnChg>
        <pc:cxnChg chg="del mod">
          <ac:chgData name="De Pooter Marijn" userId="634ff10e-5ce1-4de2-b291-de73628c3d81" providerId="ADAL" clId="{77C79CDE-68E8-4C3F-88DD-B9AF101D3DCB}" dt="2020-10-08T08:36:17.009" v="2151" actId="478"/>
          <ac:cxnSpMkLst>
            <pc:docMk/>
            <pc:sldMk cId="1424082261" sldId="383"/>
            <ac:cxnSpMk id="48" creationId="{AF444162-B724-4575-846B-62D8D0F3EF8B}"/>
          </ac:cxnSpMkLst>
        </pc:cxnChg>
      </pc:sldChg>
      <pc:sldChg chg="addSp delSp modSp add mod delAnim">
        <pc:chgData name="De Pooter Marijn" userId="634ff10e-5ce1-4de2-b291-de73628c3d81" providerId="ADAL" clId="{77C79CDE-68E8-4C3F-88DD-B9AF101D3DCB}" dt="2020-10-08T18:16:53.096" v="7403" actId="20577"/>
        <pc:sldMkLst>
          <pc:docMk/>
          <pc:sldMk cId="2706652612" sldId="384"/>
        </pc:sldMkLst>
        <pc:spChg chg="del mod">
          <ac:chgData name="De Pooter Marijn" userId="634ff10e-5ce1-4de2-b291-de73628c3d81" providerId="ADAL" clId="{77C79CDE-68E8-4C3F-88DD-B9AF101D3DCB}" dt="2020-10-08T18:12:00.033" v="7333" actId="478"/>
          <ac:spMkLst>
            <pc:docMk/>
            <pc:sldMk cId="2706652612" sldId="384"/>
            <ac:spMk id="3" creationId="{4ECABE3C-BC33-8245-822C-EE2D7505A266}"/>
          </ac:spMkLst>
        </pc:spChg>
        <pc:spChg chg="del">
          <ac:chgData name="De Pooter Marijn" userId="634ff10e-5ce1-4de2-b291-de73628c3d81" providerId="ADAL" clId="{77C79CDE-68E8-4C3F-88DD-B9AF101D3DCB}" dt="2020-10-08T08:36:34.305" v="2159" actId="478"/>
          <ac:spMkLst>
            <pc:docMk/>
            <pc:sldMk cId="2706652612" sldId="384"/>
            <ac:spMk id="4" creationId="{FA78D8F2-CDEE-43FB-984E-89B222A640DA}"/>
          </ac:spMkLst>
        </pc:spChg>
        <pc:spChg chg="add del mod">
          <ac:chgData name="De Pooter Marijn" userId="634ff10e-5ce1-4de2-b291-de73628c3d81" providerId="ADAL" clId="{77C79CDE-68E8-4C3F-88DD-B9AF101D3DCB}" dt="2020-10-08T18:12:01.755" v="7334" actId="478"/>
          <ac:spMkLst>
            <pc:docMk/>
            <pc:sldMk cId="2706652612" sldId="384"/>
            <ac:spMk id="5" creationId="{249CDA35-FFFC-4D1A-AA80-49BAC2D4C755}"/>
          </ac:spMkLst>
        </pc:spChg>
        <pc:spChg chg="add ord">
          <ac:chgData name="De Pooter Marijn" userId="634ff10e-5ce1-4de2-b291-de73628c3d81" providerId="ADAL" clId="{77C79CDE-68E8-4C3F-88DD-B9AF101D3DCB}" dt="2020-10-08T18:12:16.322" v="7336" actId="167"/>
          <ac:spMkLst>
            <pc:docMk/>
            <pc:sldMk cId="2706652612" sldId="384"/>
            <ac:spMk id="7" creationId="{9F00475C-D41D-4E1D-90CB-2A0018F4B542}"/>
          </ac:spMkLst>
        </pc:spChg>
        <pc:spChg chg="del">
          <ac:chgData name="De Pooter Marijn" userId="634ff10e-5ce1-4de2-b291-de73628c3d81" providerId="ADAL" clId="{77C79CDE-68E8-4C3F-88DD-B9AF101D3DCB}" dt="2020-10-08T08:36:36.052" v="2160" actId="478"/>
          <ac:spMkLst>
            <pc:docMk/>
            <pc:sldMk cId="2706652612" sldId="384"/>
            <ac:spMk id="10" creationId="{E6C834EB-D6E6-4722-8510-311DE8421702}"/>
          </ac:spMkLst>
        </pc:spChg>
        <pc:spChg chg="del">
          <ac:chgData name="De Pooter Marijn" userId="634ff10e-5ce1-4de2-b291-de73628c3d81" providerId="ADAL" clId="{77C79CDE-68E8-4C3F-88DD-B9AF101D3DCB}" dt="2020-10-08T08:36:25.760" v="2153" actId="478"/>
          <ac:spMkLst>
            <pc:docMk/>
            <pc:sldMk cId="2706652612" sldId="384"/>
            <ac:spMk id="20" creationId="{0714A333-5DB5-46B1-AF97-9AF63B9A1049}"/>
          </ac:spMkLst>
        </pc:spChg>
        <pc:spChg chg="del">
          <ac:chgData name="De Pooter Marijn" userId="634ff10e-5ce1-4de2-b291-de73628c3d81" providerId="ADAL" clId="{77C79CDE-68E8-4C3F-88DD-B9AF101D3DCB}" dt="2020-10-08T08:36:27.515" v="2154" actId="478"/>
          <ac:spMkLst>
            <pc:docMk/>
            <pc:sldMk cId="2706652612" sldId="384"/>
            <ac:spMk id="24" creationId="{AE5DCDC0-B7A9-41BE-8521-F0D698AE8FDF}"/>
          </ac:spMkLst>
        </pc:spChg>
        <pc:spChg chg="mod">
          <ac:chgData name="De Pooter Marijn" userId="634ff10e-5ce1-4de2-b291-de73628c3d81" providerId="ADAL" clId="{77C79CDE-68E8-4C3F-88DD-B9AF101D3DCB}" dt="2020-10-08T18:12:24.209" v="7340" actId="1036"/>
          <ac:spMkLst>
            <pc:docMk/>
            <pc:sldMk cId="2706652612" sldId="384"/>
            <ac:spMk id="28" creationId="{45672A76-254F-4512-947D-5653A6A24AF9}"/>
          </ac:spMkLst>
        </pc:spChg>
        <pc:spChg chg="mod">
          <ac:chgData name="De Pooter Marijn" userId="634ff10e-5ce1-4de2-b291-de73628c3d81" providerId="ADAL" clId="{77C79CDE-68E8-4C3F-88DD-B9AF101D3DCB}" dt="2020-10-08T18:16:53.096" v="7403" actId="20577"/>
          <ac:spMkLst>
            <pc:docMk/>
            <pc:sldMk cId="2706652612" sldId="384"/>
            <ac:spMk id="35" creationId="{FD129279-EB12-4063-A87D-B150D4236122}"/>
          </ac:spMkLst>
        </pc:spChg>
        <pc:spChg chg="del">
          <ac:chgData name="De Pooter Marijn" userId="634ff10e-5ce1-4de2-b291-de73628c3d81" providerId="ADAL" clId="{77C79CDE-68E8-4C3F-88DD-B9AF101D3DCB}" dt="2020-10-08T08:36:31.661" v="2157" actId="478"/>
          <ac:spMkLst>
            <pc:docMk/>
            <pc:sldMk cId="2706652612" sldId="384"/>
            <ac:spMk id="38" creationId="{85BFEFF8-5167-485C-B740-CFEA9EB995C4}"/>
          </ac:spMkLst>
        </pc:spChg>
        <pc:spChg chg="del">
          <ac:chgData name="De Pooter Marijn" userId="634ff10e-5ce1-4de2-b291-de73628c3d81" providerId="ADAL" clId="{77C79CDE-68E8-4C3F-88DD-B9AF101D3DCB}" dt="2020-10-08T08:36:29.452" v="2155" actId="478"/>
          <ac:spMkLst>
            <pc:docMk/>
            <pc:sldMk cId="2706652612" sldId="384"/>
            <ac:spMk id="42" creationId="{70DE9341-900D-497F-BB64-AB8FAA118479}"/>
          </ac:spMkLst>
        </pc:spChg>
        <pc:spChg chg="del">
          <ac:chgData name="De Pooter Marijn" userId="634ff10e-5ce1-4de2-b291-de73628c3d81" providerId="ADAL" clId="{77C79CDE-68E8-4C3F-88DD-B9AF101D3DCB}" dt="2020-10-08T08:36:39.992" v="2163" actId="478"/>
          <ac:spMkLst>
            <pc:docMk/>
            <pc:sldMk cId="2706652612" sldId="384"/>
            <ac:spMk id="44" creationId="{4D798F4B-3A26-4FED-A520-C6F60C9483AB}"/>
          </ac:spMkLst>
        </pc:spChg>
        <pc:spChg chg="del">
          <ac:chgData name="De Pooter Marijn" userId="634ff10e-5ce1-4de2-b291-de73628c3d81" providerId="ADAL" clId="{77C79CDE-68E8-4C3F-88DD-B9AF101D3DCB}" dt="2020-10-08T08:36:38.437" v="2162" actId="478"/>
          <ac:spMkLst>
            <pc:docMk/>
            <pc:sldMk cId="2706652612" sldId="384"/>
            <ac:spMk id="46" creationId="{AE09E4C3-6C5C-4FDB-A1D9-328B2EEB605B}"/>
          </ac:spMkLst>
        </pc:spChg>
        <pc:cxnChg chg="del mod">
          <ac:chgData name="De Pooter Marijn" userId="634ff10e-5ce1-4de2-b291-de73628c3d81" providerId="ADAL" clId="{77C79CDE-68E8-4C3F-88DD-B9AF101D3DCB}" dt="2020-10-08T08:36:33.128" v="2158" actId="478"/>
          <ac:cxnSpMkLst>
            <pc:docMk/>
            <pc:sldMk cId="2706652612" sldId="384"/>
            <ac:cxnSpMk id="7" creationId="{48CFED23-C206-436B-B495-F0D8C890D9AB}"/>
          </ac:cxnSpMkLst>
        </pc:cxnChg>
        <pc:cxnChg chg="del mod">
          <ac:chgData name="De Pooter Marijn" userId="634ff10e-5ce1-4de2-b291-de73628c3d81" providerId="ADAL" clId="{77C79CDE-68E8-4C3F-88DD-B9AF101D3DCB}" dt="2020-10-08T08:36:24.573" v="2152" actId="478"/>
          <ac:cxnSpMkLst>
            <pc:docMk/>
            <pc:sldMk cId="2706652612" sldId="384"/>
            <ac:cxnSpMk id="22" creationId="{B1CFFCD6-E029-476A-9618-03AEBBCAD05F}"/>
          </ac:cxnSpMkLst>
        </pc:cxnChg>
        <pc:cxnChg chg="mod">
          <ac:chgData name="De Pooter Marijn" userId="634ff10e-5ce1-4de2-b291-de73628c3d81" providerId="ADAL" clId="{77C79CDE-68E8-4C3F-88DD-B9AF101D3DCB}" dt="2020-10-08T18:13:28.218" v="7349" actId="14100"/>
          <ac:cxnSpMkLst>
            <pc:docMk/>
            <pc:sldMk cId="2706652612" sldId="384"/>
            <ac:cxnSpMk id="33" creationId="{ADF74ADE-75B5-4DF1-9F05-072B28D1D500}"/>
          </ac:cxnSpMkLst>
        </pc:cxnChg>
        <pc:cxnChg chg="del mod">
          <ac:chgData name="De Pooter Marijn" userId="634ff10e-5ce1-4de2-b291-de73628c3d81" providerId="ADAL" clId="{77C79CDE-68E8-4C3F-88DD-B9AF101D3DCB}" dt="2020-10-08T08:36:30.549" v="2156" actId="478"/>
          <ac:cxnSpMkLst>
            <pc:docMk/>
            <pc:sldMk cId="2706652612" sldId="384"/>
            <ac:cxnSpMk id="40" creationId="{AF9ED79F-A02B-4B55-B3D0-904F548D1485}"/>
          </ac:cxnSpMkLst>
        </pc:cxnChg>
        <pc:cxnChg chg="del mod">
          <ac:chgData name="De Pooter Marijn" userId="634ff10e-5ce1-4de2-b291-de73628c3d81" providerId="ADAL" clId="{77C79CDE-68E8-4C3F-88DD-B9AF101D3DCB}" dt="2020-10-08T08:36:37.021" v="2161" actId="478"/>
          <ac:cxnSpMkLst>
            <pc:docMk/>
            <pc:sldMk cId="2706652612" sldId="384"/>
            <ac:cxnSpMk id="48" creationId="{AF444162-B724-4575-846B-62D8D0F3EF8B}"/>
          </ac:cxnSpMkLst>
        </pc:cxnChg>
      </pc:sldChg>
      <pc:sldChg chg="addSp delSp modSp add mod delAnim">
        <pc:chgData name="De Pooter Marijn" userId="634ff10e-5ce1-4de2-b291-de73628c3d81" providerId="ADAL" clId="{77C79CDE-68E8-4C3F-88DD-B9AF101D3DCB}" dt="2020-10-08T18:17:33.429" v="7413" actId="14100"/>
        <pc:sldMkLst>
          <pc:docMk/>
          <pc:sldMk cId="2342426491" sldId="385"/>
        </pc:sldMkLst>
        <pc:spChg chg="del mod">
          <ac:chgData name="De Pooter Marijn" userId="634ff10e-5ce1-4de2-b291-de73628c3d81" providerId="ADAL" clId="{77C79CDE-68E8-4C3F-88DD-B9AF101D3DCB}" dt="2020-10-08T18:13:52.586" v="7352" actId="478"/>
          <ac:spMkLst>
            <pc:docMk/>
            <pc:sldMk cId="2342426491" sldId="385"/>
            <ac:spMk id="3" creationId="{4ECABE3C-BC33-8245-822C-EE2D7505A266}"/>
          </ac:spMkLst>
        </pc:spChg>
        <pc:spChg chg="mod">
          <ac:chgData name="De Pooter Marijn" userId="634ff10e-5ce1-4de2-b291-de73628c3d81" providerId="ADAL" clId="{77C79CDE-68E8-4C3F-88DD-B9AF101D3DCB}" dt="2020-10-08T18:15:22.918" v="7387" actId="1076"/>
          <ac:spMkLst>
            <pc:docMk/>
            <pc:sldMk cId="2342426491" sldId="385"/>
            <ac:spMk id="4" creationId="{FA78D8F2-CDEE-43FB-984E-89B222A640DA}"/>
          </ac:spMkLst>
        </pc:spChg>
        <pc:spChg chg="add del mod">
          <ac:chgData name="De Pooter Marijn" userId="634ff10e-5ce1-4de2-b291-de73628c3d81" providerId="ADAL" clId="{77C79CDE-68E8-4C3F-88DD-B9AF101D3DCB}" dt="2020-10-08T18:13:53.941" v="7353" actId="478"/>
          <ac:spMkLst>
            <pc:docMk/>
            <pc:sldMk cId="2342426491" sldId="385"/>
            <ac:spMk id="8" creationId="{58530594-6540-435A-BAB6-175AEA062BEE}"/>
          </ac:spMkLst>
        </pc:spChg>
        <pc:spChg chg="add ord">
          <ac:chgData name="De Pooter Marijn" userId="634ff10e-5ce1-4de2-b291-de73628c3d81" providerId="ADAL" clId="{77C79CDE-68E8-4C3F-88DD-B9AF101D3DCB}" dt="2020-10-08T18:14:44.103" v="7362" actId="167"/>
          <ac:spMkLst>
            <pc:docMk/>
            <pc:sldMk cId="2342426491" sldId="385"/>
            <ac:spMk id="9" creationId="{175D9F3B-FCC8-489C-B6C4-54432E1376DF}"/>
          </ac:spMkLst>
        </pc:spChg>
        <pc:spChg chg="mod ord">
          <ac:chgData name="De Pooter Marijn" userId="634ff10e-5ce1-4de2-b291-de73628c3d81" providerId="ADAL" clId="{77C79CDE-68E8-4C3F-88DD-B9AF101D3DCB}" dt="2020-10-08T18:17:33.429" v="7413" actId="14100"/>
          <ac:spMkLst>
            <pc:docMk/>
            <pc:sldMk cId="2342426491" sldId="385"/>
            <ac:spMk id="10" creationId="{E6C834EB-D6E6-4722-8510-311DE8421702}"/>
          </ac:spMkLst>
        </pc:spChg>
        <pc:spChg chg="del">
          <ac:chgData name="De Pooter Marijn" userId="634ff10e-5ce1-4de2-b291-de73628c3d81" providerId="ADAL" clId="{77C79CDE-68E8-4C3F-88DD-B9AF101D3DCB}" dt="2020-10-08T08:36:55.092" v="2169" actId="478"/>
          <ac:spMkLst>
            <pc:docMk/>
            <pc:sldMk cId="2342426491" sldId="385"/>
            <ac:spMk id="20" creationId="{0714A333-5DB5-46B1-AF97-9AF63B9A1049}"/>
          </ac:spMkLst>
        </pc:spChg>
        <pc:spChg chg="del">
          <ac:chgData name="De Pooter Marijn" userId="634ff10e-5ce1-4de2-b291-de73628c3d81" providerId="ADAL" clId="{77C79CDE-68E8-4C3F-88DD-B9AF101D3DCB}" dt="2020-10-08T08:36:49.400" v="2164" actId="478"/>
          <ac:spMkLst>
            <pc:docMk/>
            <pc:sldMk cId="2342426491" sldId="385"/>
            <ac:spMk id="24" creationId="{AE5DCDC0-B7A9-41BE-8521-F0D698AE8FDF}"/>
          </ac:spMkLst>
        </pc:spChg>
        <pc:spChg chg="del">
          <ac:chgData name="De Pooter Marijn" userId="634ff10e-5ce1-4de2-b291-de73628c3d81" providerId="ADAL" clId="{77C79CDE-68E8-4C3F-88DD-B9AF101D3DCB}" dt="2020-10-08T08:36:52.524" v="2167" actId="478"/>
          <ac:spMkLst>
            <pc:docMk/>
            <pc:sldMk cId="2342426491" sldId="385"/>
            <ac:spMk id="28" creationId="{45672A76-254F-4512-947D-5653A6A24AF9}"/>
          </ac:spMkLst>
        </pc:spChg>
        <pc:spChg chg="del">
          <ac:chgData name="De Pooter Marijn" userId="634ff10e-5ce1-4de2-b291-de73628c3d81" providerId="ADAL" clId="{77C79CDE-68E8-4C3F-88DD-B9AF101D3DCB}" dt="2020-10-08T08:36:49.400" v="2164" actId="478"/>
          <ac:spMkLst>
            <pc:docMk/>
            <pc:sldMk cId="2342426491" sldId="385"/>
            <ac:spMk id="35" creationId="{FD129279-EB12-4063-A87D-B150D4236122}"/>
          </ac:spMkLst>
        </pc:spChg>
        <pc:spChg chg="del">
          <ac:chgData name="De Pooter Marijn" userId="634ff10e-5ce1-4de2-b291-de73628c3d81" providerId="ADAL" clId="{77C79CDE-68E8-4C3F-88DD-B9AF101D3DCB}" dt="2020-10-08T08:36:53.827" v="2168" actId="478"/>
          <ac:spMkLst>
            <pc:docMk/>
            <pc:sldMk cId="2342426491" sldId="385"/>
            <ac:spMk id="38" creationId="{85BFEFF8-5167-485C-B740-CFEA9EB995C4}"/>
          </ac:spMkLst>
        </pc:spChg>
        <pc:spChg chg="del">
          <ac:chgData name="De Pooter Marijn" userId="634ff10e-5ce1-4de2-b291-de73628c3d81" providerId="ADAL" clId="{77C79CDE-68E8-4C3F-88DD-B9AF101D3DCB}" dt="2020-10-08T08:36:57.339" v="2170" actId="478"/>
          <ac:spMkLst>
            <pc:docMk/>
            <pc:sldMk cId="2342426491" sldId="385"/>
            <ac:spMk id="42" creationId="{70DE9341-900D-497F-BB64-AB8FAA118479}"/>
          </ac:spMkLst>
        </pc:spChg>
        <pc:spChg chg="del">
          <ac:chgData name="De Pooter Marijn" userId="634ff10e-5ce1-4de2-b291-de73628c3d81" providerId="ADAL" clId="{77C79CDE-68E8-4C3F-88DD-B9AF101D3DCB}" dt="2020-10-08T08:37:01.008" v="2173" actId="478"/>
          <ac:spMkLst>
            <pc:docMk/>
            <pc:sldMk cId="2342426491" sldId="385"/>
            <ac:spMk id="44" creationId="{4D798F4B-3A26-4FED-A520-C6F60C9483AB}"/>
          </ac:spMkLst>
        </pc:spChg>
        <pc:spChg chg="del">
          <ac:chgData name="De Pooter Marijn" userId="634ff10e-5ce1-4de2-b291-de73628c3d81" providerId="ADAL" clId="{77C79CDE-68E8-4C3F-88DD-B9AF101D3DCB}" dt="2020-10-08T08:37:02.664" v="2174" actId="478"/>
          <ac:spMkLst>
            <pc:docMk/>
            <pc:sldMk cId="2342426491" sldId="385"/>
            <ac:spMk id="46" creationId="{AE09E4C3-6C5C-4FDB-A1D9-328B2EEB605B}"/>
          </ac:spMkLst>
        </pc:spChg>
        <pc:cxnChg chg="mod">
          <ac:chgData name="De Pooter Marijn" userId="634ff10e-5ce1-4de2-b291-de73628c3d81" providerId="ADAL" clId="{77C79CDE-68E8-4C3F-88DD-B9AF101D3DCB}" dt="2020-10-08T18:16:18.986" v="7397" actId="692"/>
          <ac:cxnSpMkLst>
            <pc:docMk/>
            <pc:sldMk cId="2342426491" sldId="385"/>
            <ac:cxnSpMk id="7" creationId="{48CFED23-C206-436B-B495-F0D8C890D9AB}"/>
          </ac:cxnSpMkLst>
        </pc:cxnChg>
        <pc:cxnChg chg="del mod">
          <ac:chgData name="De Pooter Marijn" userId="634ff10e-5ce1-4de2-b291-de73628c3d81" providerId="ADAL" clId="{77C79CDE-68E8-4C3F-88DD-B9AF101D3DCB}" dt="2020-10-08T08:36:50.421" v="2165" actId="478"/>
          <ac:cxnSpMkLst>
            <pc:docMk/>
            <pc:sldMk cId="2342426491" sldId="385"/>
            <ac:cxnSpMk id="22" creationId="{B1CFFCD6-E029-476A-9618-03AEBBCAD05F}"/>
          </ac:cxnSpMkLst>
        </pc:cxnChg>
        <pc:cxnChg chg="del mod">
          <ac:chgData name="De Pooter Marijn" userId="634ff10e-5ce1-4de2-b291-de73628c3d81" providerId="ADAL" clId="{77C79CDE-68E8-4C3F-88DD-B9AF101D3DCB}" dt="2020-10-08T08:36:51.373" v="2166" actId="478"/>
          <ac:cxnSpMkLst>
            <pc:docMk/>
            <pc:sldMk cId="2342426491" sldId="385"/>
            <ac:cxnSpMk id="33" creationId="{ADF74ADE-75B5-4DF1-9F05-072B28D1D500}"/>
          </ac:cxnSpMkLst>
        </pc:cxnChg>
        <pc:cxnChg chg="del mod">
          <ac:chgData name="De Pooter Marijn" userId="634ff10e-5ce1-4de2-b291-de73628c3d81" providerId="ADAL" clId="{77C79CDE-68E8-4C3F-88DD-B9AF101D3DCB}" dt="2020-10-08T08:36:58.216" v="2171" actId="478"/>
          <ac:cxnSpMkLst>
            <pc:docMk/>
            <pc:sldMk cId="2342426491" sldId="385"/>
            <ac:cxnSpMk id="40" creationId="{AF9ED79F-A02B-4B55-B3D0-904F548D1485}"/>
          </ac:cxnSpMkLst>
        </pc:cxnChg>
        <pc:cxnChg chg="del mod">
          <ac:chgData name="De Pooter Marijn" userId="634ff10e-5ce1-4de2-b291-de73628c3d81" providerId="ADAL" clId="{77C79CDE-68E8-4C3F-88DD-B9AF101D3DCB}" dt="2020-10-08T08:37:00.066" v="2172" actId="478"/>
          <ac:cxnSpMkLst>
            <pc:docMk/>
            <pc:sldMk cId="2342426491" sldId="385"/>
            <ac:cxnSpMk id="48" creationId="{AF444162-B724-4575-846B-62D8D0F3EF8B}"/>
          </ac:cxnSpMkLst>
        </pc:cxnChg>
      </pc:sldChg>
      <pc:sldChg chg="addSp delSp modSp add mod delAnim">
        <pc:chgData name="De Pooter Marijn" userId="634ff10e-5ce1-4de2-b291-de73628c3d81" providerId="ADAL" clId="{77C79CDE-68E8-4C3F-88DD-B9AF101D3DCB}" dt="2020-10-08T18:18:44.538" v="7425" actId="692"/>
        <pc:sldMkLst>
          <pc:docMk/>
          <pc:sldMk cId="696661871" sldId="386"/>
        </pc:sldMkLst>
        <pc:spChg chg="del mod">
          <ac:chgData name="De Pooter Marijn" userId="634ff10e-5ce1-4de2-b291-de73628c3d81" providerId="ADAL" clId="{77C79CDE-68E8-4C3F-88DD-B9AF101D3DCB}" dt="2020-10-08T18:17:16.625" v="7408" actId="478"/>
          <ac:spMkLst>
            <pc:docMk/>
            <pc:sldMk cId="696661871" sldId="386"/>
            <ac:spMk id="3" creationId="{4ECABE3C-BC33-8245-822C-EE2D7505A266}"/>
          </ac:spMkLst>
        </pc:spChg>
        <pc:spChg chg="del">
          <ac:chgData name="De Pooter Marijn" userId="634ff10e-5ce1-4de2-b291-de73628c3d81" providerId="ADAL" clId="{77C79CDE-68E8-4C3F-88DD-B9AF101D3DCB}" dt="2020-10-08T08:37:11.196" v="2176" actId="478"/>
          <ac:spMkLst>
            <pc:docMk/>
            <pc:sldMk cId="696661871" sldId="386"/>
            <ac:spMk id="4" creationId="{FA78D8F2-CDEE-43FB-984E-89B222A640DA}"/>
          </ac:spMkLst>
        </pc:spChg>
        <pc:spChg chg="add del mod">
          <ac:chgData name="De Pooter Marijn" userId="634ff10e-5ce1-4de2-b291-de73628c3d81" providerId="ADAL" clId="{77C79CDE-68E8-4C3F-88DD-B9AF101D3DCB}" dt="2020-10-08T18:17:18.542" v="7409" actId="478"/>
          <ac:spMkLst>
            <pc:docMk/>
            <pc:sldMk cId="696661871" sldId="386"/>
            <ac:spMk id="5" creationId="{09921ED8-2913-4D00-9F43-C7ACA9A999C7}"/>
          </ac:spMkLst>
        </pc:spChg>
        <pc:spChg chg="add ord">
          <ac:chgData name="De Pooter Marijn" userId="634ff10e-5ce1-4de2-b291-de73628c3d81" providerId="ADAL" clId="{77C79CDE-68E8-4C3F-88DD-B9AF101D3DCB}" dt="2020-10-08T18:18:19.017" v="7420" actId="167"/>
          <ac:spMkLst>
            <pc:docMk/>
            <pc:sldMk cId="696661871" sldId="386"/>
            <ac:spMk id="7" creationId="{4E4CA3EA-D7C9-44B8-98E5-8483F040BBDD}"/>
          </ac:spMkLst>
        </pc:spChg>
        <pc:spChg chg="del">
          <ac:chgData name="De Pooter Marijn" userId="634ff10e-5ce1-4de2-b291-de73628c3d81" providerId="ADAL" clId="{77C79CDE-68E8-4C3F-88DD-B9AF101D3DCB}" dt="2020-10-08T08:37:27.351" v="2186" actId="478"/>
          <ac:spMkLst>
            <pc:docMk/>
            <pc:sldMk cId="696661871" sldId="386"/>
            <ac:spMk id="10" creationId="{E6C834EB-D6E6-4722-8510-311DE8421702}"/>
          </ac:spMkLst>
        </pc:spChg>
        <pc:spChg chg="del">
          <ac:chgData name="De Pooter Marijn" userId="634ff10e-5ce1-4de2-b291-de73628c3d81" providerId="ADAL" clId="{77C79CDE-68E8-4C3F-88DD-B9AF101D3DCB}" dt="2020-10-08T08:37:22.782" v="2183" actId="478"/>
          <ac:spMkLst>
            <pc:docMk/>
            <pc:sldMk cId="696661871" sldId="386"/>
            <ac:spMk id="20" creationId="{0714A333-5DB5-46B1-AF97-9AF63B9A1049}"/>
          </ac:spMkLst>
        </pc:spChg>
        <pc:spChg chg="del">
          <ac:chgData name="De Pooter Marijn" userId="634ff10e-5ce1-4de2-b291-de73628c3d81" providerId="ADAL" clId="{77C79CDE-68E8-4C3F-88DD-B9AF101D3DCB}" dt="2020-10-08T08:37:24.312" v="2184" actId="478"/>
          <ac:spMkLst>
            <pc:docMk/>
            <pc:sldMk cId="696661871" sldId="386"/>
            <ac:spMk id="24" creationId="{AE5DCDC0-B7A9-41BE-8521-F0D698AE8FDF}"/>
          </ac:spMkLst>
        </pc:spChg>
        <pc:spChg chg="del">
          <ac:chgData name="De Pooter Marijn" userId="634ff10e-5ce1-4de2-b291-de73628c3d81" providerId="ADAL" clId="{77C79CDE-68E8-4C3F-88DD-B9AF101D3DCB}" dt="2020-10-08T08:37:14.294" v="2177" actId="478"/>
          <ac:spMkLst>
            <pc:docMk/>
            <pc:sldMk cId="696661871" sldId="386"/>
            <ac:spMk id="28" creationId="{45672A76-254F-4512-947D-5653A6A24AF9}"/>
          </ac:spMkLst>
        </pc:spChg>
        <pc:spChg chg="del">
          <ac:chgData name="De Pooter Marijn" userId="634ff10e-5ce1-4de2-b291-de73628c3d81" providerId="ADAL" clId="{77C79CDE-68E8-4C3F-88DD-B9AF101D3DCB}" dt="2020-10-08T08:37:25.564" v="2185" actId="478"/>
          <ac:spMkLst>
            <pc:docMk/>
            <pc:sldMk cId="696661871" sldId="386"/>
            <ac:spMk id="35" creationId="{FD129279-EB12-4063-A87D-B150D4236122}"/>
          </ac:spMkLst>
        </pc:spChg>
        <pc:spChg chg="del">
          <ac:chgData name="De Pooter Marijn" userId="634ff10e-5ce1-4de2-b291-de73628c3d81" providerId="ADAL" clId="{77C79CDE-68E8-4C3F-88DD-B9AF101D3DCB}" dt="2020-10-08T08:37:17.301" v="2180" actId="478"/>
          <ac:spMkLst>
            <pc:docMk/>
            <pc:sldMk cId="696661871" sldId="386"/>
            <ac:spMk id="38" creationId="{85BFEFF8-5167-485C-B740-CFEA9EB995C4}"/>
          </ac:spMkLst>
        </pc:spChg>
        <pc:spChg chg="del">
          <ac:chgData name="De Pooter Marijn" userId="634ff10e-5ce1-4de2-b291-de73628c3d81" providerId="ADAL" clId="{77C79CDE-68E8-4C3F-88DD-B9AF101D3DCB}" dt="2020-10-08T08:37:19.364" v="2182" actId="478"/>
          <ac:spMkLst>
            <pc:docMk/>
            <pc:sldMk cId="696661871" sldId="386"/>
            <ac:spMk id="42" creationId="{70DE9341-900D-497F-BB64-AB8FAA118479}"/>
          </ac:spMkLst>
        </pc:spChg>
        <pc:spChg chg="mod">
          <ac:chgData name="De Pooter Marijn" userId="634ff10e-5ce1-4de2-b291-de73628c3d81" providerId="ADAL" clId="{77C79CDE-68E8-4C3F-88DD-B9AF101D3DCB}" dt="2020-10-08T18:18:28.864" v="7423" actId="1036"/>
          <ac:spMkLst>
            <pc:docMk/>
            <pc:sldMk cId="696661871" sldId="386"/>
            <ac:spMk id="44" creationId="{4D798F4B-3A26-4FED-A520-C6F60C9483AB}"/>
          </ac:spMkLst>
        </pc:spChg>
        <pc:spChg chg="mod">
          <ac:chgData name="De Pooter Marijn" userId="634ff10e-5ce1-4de2-b291-de73628c3d81" providerId="ADAL" clId="{77C79CDE-68E8-4C3F-88DD-B9AF101D3DCB}" dt="2020-10-08T18:18:07.722" v="7419" actId="14100"/>
          <ac:spMkLst>
            <pc:docMk/>
            <pc:sldMk cId="696661871" sldId="386"/>
            <ac:spMk id="46" creationId="{AE09E4C3-6C5C-4FDB-A1D9-328B2EEB605B}"/>
          </ac:spMkLst>
        </pc:spChg>
        <pc:cxnChg chg="del mod">
          <ac:chgData name="De Pooter Marijn" userId="634ff10e-5ce1-4de2-b291-de73628c3d81" providerId="ADAL" clId="{77C79CDE-68E8-4C3F-88DD-B9AF101D3DCB}" dt="2020-10-08T08:37:10.403" v="2175" actId="478"/>
          <ac:cxnSpMkLst>
            <pc:docMk/>
            <pc:sldMk cId="696661871" sldId="386"/>
            <ac:cxnSpMk id="7" creationId="{48CFED23-C206-436B-B495-F0D8C890D9AB}"/>
          </ac:cxnSpMkLst>
        </pc:cxnChg>
        <pc:cxnChg chg="del mod">
          <ac:chgData name="De Pooter Marijn" userId="634ff10e-5ce1-4de2-b291-de73628c3d81" providerId="ADAL" clId="{77C79CDE-68E8-4C3F-88DD-B9AF101D3DCB}" dt="2020-10-08T08:37:16.023" v="2179" actId="478"/>
          <ac:cxnSpMkLst>
            <pc:docMk/>
            <pc:sldMk cId="696661871" sldId="386"/>
            <ac:cxnSpMk id="22" creationId="{B1CFFCD6-E029-476A-9618-03AEBBCAD05F}"/>
          </ac:cxnSpMkLst>
        </pc:cxnChg>
        <pc:cxnChg chg="del mod">
          <ac:chgData name="De Pooter Marijn" userId="634ff10e-5ce1-4de2-b291-de73628c3d81" providerId="ADAL" clId="{77C79CDE-68E8-4C3F-88DD-B9AF101D3DCB}" dt="2020-10-08T08:37:15.153" v="2178" actId="478"/>
          <ac:cxnSpMkLst>
            <pc:docMk/>
            <pc:sldMk cId="696661871" sldId="386"/>
            <ac:cxnSpMk id="33" creationId="{ADF74ADE-75B5-4DF1-9F05-072B28D1D500}"/>
          </ac:cxnSpMkLst>
        </pc:cxnChg>
        <pc:cxnChg chg="del mod">
          <ac:chgData name="De Pooter Marijn" userId="634ff10e-5ce1-4de2-b291-de73628c3d81" providerId="ADAL" clId="{77C79CDE-68E8-4C3F-88DD-B9AF101D3DCB}" dt="2020-10-08T08:37:18.048" v="2181" actId="478"/>
          <ac:cxnSpMkLst>
            <pc:docMk/>
            <pc:sldMk cId="696661871" sldId="386"/>
            <ac:cxnSpMk id="40" creationId="{AF9ED79F-A02B-4B55-B3D0-904F548D1485}"/>
          </ac:cxnSpMkLst>
        </pc:cxnChg>
        <pc:cxnChg chg="mod">
          <ac:chgData name="De Pooter Marijn" userId="634ff10e-5ce1-4de2-b291-de73628c3d81" providerId="ADAL" clId="{77C79CDE-68E8-4C3F-88DD-B9AF101D3DCB}" dt="2020-10-08T18:18:44.538" v="7425" actId="692"/>
          <ac:cxnSpMkLst>
            <pc:docMk/>
            <pc:sldMk cId="696661871" sldId="386"/>
            <ac:cxnSpMk id="48" creationId="{AF444162-B724-4575-846B-62D8D0F3EF8B}"/>
          </ac:cxnSpMkLst>
        </pc:cxnChg>
      </pc:sldChg>
      <pc:sldChg chg="modSp add del mod ord">
        <pc:chgData name="De Pooter Marijn" userId="634ff10e-5ce1-4de2-b291-de73628c3d81" providerId="ADAL" clId="{77C79CDE-68E8-4C3F-88DD-B9AF101D3DCB}" dt="2020-10-08T10:33:13.587" v="3983" actId="47"/>
        <pc:sldMkLst>
          <pc:docMk/>
          <pc:sldMk cId="284782109" sldId="387"/>
        </pc:sldMkLst>
        <pc:spChg chg="mod">
          <ac:chgData name="De Pooter Marijn" userId="634ff10e-5ce1-4de2-b291-de73628c3d81" providerId="ADAL" clId="{77C79CDE-68E8-4C3F-88DD-B9AF101D3DCB}" dt="2020-10-08T10:26:30.416" v="3924" actId="20577"/>
          <ac:spMkLst>
            <pc:docMk/>
            <pc:sldMk cId="284782109" sldId="387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08T10:24:43.329" v="3922" actId="20577"/>
          <ac:spMkLst>
            <pc:docMk/>
            <pc:sldMk cId="284782109" sldId="387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7C79CDE-68E8-4C3F-88DD-B9AF101D3DCB}" dt="2020-10-09T07:41:54.507" v="10067" actId="20577"/>
        <pc:sldMkLst>
          <pc:docMk/>
          <pc:sldMk cId="3948496684" sldId="387"/>
        </pc:sldMkLst>
        <pc:spChg chg="mod">
          <ac:chgData name="De Pooter Marijn" userId="634ff10e-5ce1-4de2-b291-de73628c3d81" providerId="ADAL" clId="{77C79CDE-68E8-4C3F-88DD-B9AF101D3DCB}" dt="2020-10-08T12:59:03.378" v="4220" actId="20577"/>
          <ac:spMkLst>
            <pc:docMk/>
            <pc:sldMk cId="3948496684" sldId="387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09T07:41:54.507" v="10067" actId="20577"/>
          <ac:spMkLst>
            <pc:docMk/>
            <pc:sldMk cId="3948496684" sldId="387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7C79CDE-68E8-4C3F-88DD-B9AF101D3DCB}" dt="2020-10-09T06:55:13.512" v="7819" actId="20577"/>
        <pc:sldMkLst>
          <pc:docMk/>
          <pc:sldMk cId="4156882052" sldId="388"/>
        </pc:sldMkLst>
        <pc:spChg chg="mod">
          <ac:chgData name="De Pooter Marijn" userId="634ff10e-5ce1-4de2-b291-de73628c3d81" providerId="ADAL" clId="{77C79CDE-68E8-4C3F-88DD-B9AF101D3DCB}" dt="2020-10-08T12:56:33.889" v="4206" actId="20577"/>
          <ac:spMkLst>
            <pc:docMk/>
            <pc:sldMk cId="4156882052" sldId="388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09T06:55:13.512" v="7819" actId="20577"/>
          <ac:spMkLst>
            <pc:docMk/>
            <pc:sldMk cId="4156882052" sldId="388"/>
            <ac:spMk id="28" creationId="{4F9C07ED-5187-4358-A1B7-4A9A65AFD010}"/>
          </ac:spMkLst>
        </pc:spChg>
      </pc:sldChg>
      <pc:sldChg chg="modSp add mod ord">
        <pc:chgData name="De Pooter Marijn" userId="634ff10e-5ce1-4de2-b291-de73628c3d81" providerId="ADAL" clId="{77C79CDE-68E8-4C3F-88DD-B9AF101D3DCB}" dt="2020-10-08T14:07:10.273" v="5585"/>
        <pc:sldMkLst>
          <pc:docMk/>
          <pc:sldMk cId="1272939192" sldId="389"/>
        </pc:sldMkLst>
        <pc:spChg chg="mod">
          <ac:chgData name="De Pooter Marijn" userId="634ff10e-5ce1-4de2-b291-de73628c3d81" providerId="ADAL" clId="{77C79CDE-68E8-4C3F-88DD-B9AF101D3DCB}" dt="2020-10-08T13:24:29.291" v="5175" actId="20577"/>
          <ac:spMkLst>
            <pc:docMk/>
            <pc:sldMk cId="1272939192" sldId="389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08T13:21:06.706" v="5173" actId="20577"/>
          <ac:spMkLst>
            <pc:docMk/>
            <pc:sldMk cId="1272939192" sldId="389"/>
            <ac:spMk id="3" creationId="{4ECABE3C-BC33-8245-822C-EE2D7505A266}"/>
          </ac:spMkLst>
        </pc:spChg>
      </pc:sldChg>
      <pc:sldChg chg="add del">
        <pc:chgData name="De Pooter Marijn" userId="634ff10e-5ce1-4de2-b291-de73628c3d81" providerId="ADAL" clId="{77C79CDE-68E8-4C3F-88DD-B9AF101D3DCB}" dt="2020-10-08T15:25:02.707" v="7183" actId="47"/>
        <pc:sldMkLst>
          <pc:docMk/>
          <pc:sldMk cId="3216479291" sldId="390"/>
        </pc:sldMkLst>
      </pc:sldChg>
      <pc:sldChg chg="addSp delSp modSp add mod ord">
        <pc:chgData name="De Pooter Marijn" userId="634ff10e-5ce1-4de2-b291-de73628c3d81" providerId="ADAL" clId="{77C79CDE-68E8-4C3F-88DD-B9AF101D3DCB}" dt="2020-10-08T18:46:47.392" v="7507" actId="14100"/>
        <pc:sldMkLst>
          <pc:docMk/>
          <pc:sldMk cId="3215032497" sldId="391"/>
        </pc:sldMkLst>
        <pc:spChg chg="mod">
          <ac:chgData name="De Pooter Marijn" userId="634ff10e-5ce1-4de2-b291-de73628c3d81" providerId="ADAL" clId="{77C79CDE-68E8-4C3F-88DD-B9AF101D3DCB}" dt="2020-10-08T13:25:43.624" v="5194" actId="20577"/>
          <ac:spMkLst>
            <pc:docMk/>
            <pc:sldMk cId="3215032497" sldId="391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08T18:46:36.174" v="7505" actId="20577"/>
          <ac:spMkLst>
            <pc:docMk/>
            <pc:sldMk cId="3215032497" sldId="391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77C79CDE-68E8-4C3F-88DD-B9AF101D3DCB}" dt="2020-10-08T18:46:47.392" v="7507" actId="14100"/>
          <ac:spMkLst>
            <pc:docMk/>
            <pc:sldMk cId="3215032497" sldId="391"/>
            <ac:spMk id="4" creationId="{90D14787-8C0C-4424-9902-EA0332FFEBBF}"/>
          </ac:spMkLst>
        </pc:spChg>
        <pc:spChg chg="add del mod">
          <ac:chgData name="De Pooter Marijn" userId="634ff10e-5ce1-4de2-b291-de73628c3d81" providerId="ADAL" clId="{77C79CDE-68E8-4C3F-88DD-B9AF101D3DCB}" dt="2020-10-08T14:04:14.523" v="5547" actId="478"/>
          <ac:spMkLst>
            <pc:docMk/>
            <pc:sldMk cId="3215032497" sldId="391"/>
            <ac:spMk id="5" creationId="{8A0E3BF4-720F-4508-8FA9-2F5906D83EA2}"/>
          </ac:spMkLst>
        </pc:spChg>
        <pc:graphicFrameChg chg="add del mod modGraphic">
          <ac:chgData name="De Pooter Marijn" userId="634ff10e-5ce1-4de2-b291-de73628c3d81" providerId="ADAL" clId="{77C79CDE-68E8-4C3F-88DD-B9AF101D3DCB}" dt="2020-10-08T13:55:19.085" v="5438" actId="478"/>
          <ac:graphicFrameMkLst>
            <pc:docMk/>
            <pc:sldMk cId="3215032497" sldId="391"/>
            <ac:graphicFrameMk id="4" creationId="{5A38B657-01B2-47C6-90FD-DC0A7D77CF01}"/>
          </ac:graphicFrameMkLst>
        </pc:graphicFrameChg>
      </pc:sldChg>
      <pc:sldChg chg="addSp delSp modSp add mod">
        <pc:chgData name="De Pooter Marijn" userId="634ff10e-5ce1-4de2-b291-de73628c3d81" providerId="ADAL" clId="{77C79CDE-68E8-4C3F-88DD-B9AF101D3DCB}" dt="2020-10-08T18:52:17.067" v="7603" actId="692"/>
        <pc:sldMkLst>
          <pc:docMk/>
          <pc:sldMk cId="1013809970" sldId="392"/>
        </pc:sldMkLst>
        <pc:spChg chg="mod">
          <ac:chgData name="De Pooter Marijn" userId="634ff10e-5ce1-4de2-b291-de73628c3d81" providerId="ADAL" clId="{77C79CDE-68E8-4C3F-88DD-B9AF101D3DCB}" dt="2020-10-08T14:04:31.592" v="5578" actId="20577"/>
          <ac:spMkLst>
            <pc:docMk/>
            <pc:sldMk cId="1013809970" sldId="392"/>
            <ac:spMk id="2" creationId="{E86959B1-3923-4945-A1AB-86C646A4550E}"/>
          </ac:spMkLst>
        </pc:spChg>
        <pc:spChg chg="del mod">
          <ac:chgData name="De Pooter Marijn" userId="634ff10e-5ce1-4de2-b291-de73628c3d81" providerId="ADAL" clId="{77C79CDE-68E8-4C3F-88DD-B9AF101D3DCB}" dt="2020-10-08T18:47:19.454" v="7509" actId="478"/>
          <ac:spMkLst>
            <pc:docMk/>
            <pc:sldMk cId="1013809970" sldId="392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77C79CDE-68E8-4C3F-88DD-B9AF101D3DCB}" dt="2020-10-08T18:47:58.817" v="7526" actId="1038"/>
          <ac:spMkLst>
            <pc:docMk/>
            <pc:sldMk cId="1013809970" sldId="392"/>
            <ac:spMk id="4" creationId="{D4C6C51A-F240-48D6-A823-6A4B872742A0}"/>
          </ac:spMkLst>
        </pc:spChg>
        <pc:spChg chg="mod">
          <ac:chgData name="De Pooter Marijn" userId="634ff10e-5ce1-4de2-b291-de73628c3d81" providerId="ADAL" clId="{77C79CDE-68E8-4C3F-88DD-B9AF101D3DCB}" dt="2020-10-08T18:52:17.067" v="7603" actId="692"/>
          <ac:spMkLst>
            <pc:docMk/>
            <pc:sldMk cId="1013809970" sldId="392"/>
            <ac:spMk id="5" creationId="{8A0E3BF4-720F-4508-8FA9-2F5906D83EA2}"/>
          </ac:spMkLst>
        </pc:spChg>
        <pc:spChg chg="add mod ord">
          <ac:chgData name="De Pooter Marijn" userId="634ff10e-5ce1-4de2-b291-de73628c3d81" providerId="ADAL" clId="{77C79CDE-68E8-4C3F-88DD-B9AF101D3DCB}" dt="2020-10-08T18:50:54.405" v="7567" actId="167"/>
          <ac:spMkLst>
            <pc:docMk/>
            <pc:sldMk cId="1013809970" sldId="392"/>
            <ac:spMk id="7" creationId="{0ADCB3F3-AC5B-4AAD-ACCC-4CF28C6E9FF2}"/>
          </ac:spMkLst>
        </pc:spChg>
        <pc:cxnChg chg="add mod">
          <ac:chgData name="De Pooter Marijn" userId="634ff10e-5ce1-4de2-b291-de73628c3d81" providerId="ADAL" clId="{77C79CDE-68E8-4C3F-88DD-B9AF101D3DCB}" dt="2020-10-08T18:51:20.472" v="7595" actId="692"/>
          <ac:cxnSpMkLst>
            <pc:docMk/>
            <pc:sldMk cId="1013809970" sldId="392"/>
            <ac:cxnSpMk id="8" creationId="{4897CCCA-91F1-4A13-B70D-CA97DCB0CD9A}"/>
          </ac:cxnSpMkLst>
        </pc:cxnChg>
      </pc:sldChg>
      <pc:sldChg chg="modSp add mod">
        <pc:chgData name="De Pooter Marijn" userId="634ff10e-5ce1-4de2-b291-de73628c3d81" providerId="ADAL" clId="{77C79CDE-68E8-4C3F-88DD-B9AF101D3DCB}" dt="2020-10-10T08:20:30.309" v="10539"/>
        <pc:sldMkLst>
          <pc:docMk/>
          <pc:sldMk cId="3140693057" sldId="393"/>
        </pc:sldMkLst>
        <pc:spChg chg="mod">
          <ac:chgData name="De Pooter Marijn" userId="634ff10e-5ce1-4de2-b291-de73628c3d81" providerId="ADAL" clId="{77C79CDE-68E8-4C3F-88DD-B9AF101D3DCB}" dt="2020-10-10T08:20:30.309" v="10539"/>
          <ac:spMkLst>
            <pc:docMk/>
            <pc:sldMk cId="3140693057" sldId="393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0T08:14:00.674" v="10215" actId="207"/>
          <ac:spMkLst>
            <pc:docMk/>
            <pc:sldMk cId="3140693057" sldId="393"/>
            <ac:spMk id="3" creationId="{4ECABE3C-BC33-8245-822C-EE2D7505A266}"/>
          </ac:spMkLst>
        </pc:spChg>
        <pc:spChg chg="mod">
          <ac:chgData name="De Pooter Marijn" userId="634ff10e-5ce1-4de2-b291-de73628c3d81" providerId="ADAL" clId="{77C79CDE-68E8-4C3F-88DD-B9AF101D3DCB}" dt="2020-10-10T08:18:52.916" v="10533" actId="20577"/>
          <ac:spMkLst>
            <pc:docMk/>
            <pc:sldMk cId="3140693057" sldId="393"/>
            <ac:spMk id="17" creationId="{59A442AF-4D9A-425D-8F23-652FFE19D466}"/>
          </ac:spMkLst>
        </pc:spChg>
      </pc:sldChg>
      <pc:sldChg chg="modSp add mod ord">
        <pc:chgData name="De Pooter Marijn" userId="634ff10e-5ce1-4de2-b291-de73628c3d81" providerId="ADAL" clId="{77C79CDE-68E8-4C3F-88DD-B9AF101D3DCB}" dt="2020-10-08T18:51:48.899" v="7599" actId="20577"/>
        <pc:sldMkLst>
          <pc:docMk/>
          <pc:sldMk cId="1276510056" sldId="394"/>
        </pc:sldMkLst>
        <pc:spChg chg="mod">
          <ac:chgData name="De Pooter Marijn" userId="634ff10e-5ce1-4de2-b291-de73628c3d81" providerId="ADAL" clId="{77C79CDE-68E8-4C3F-88DD-B9AF101D3DCB}" dt="2020-10-08T14:25:56.533" v="5740" actId="20577"/>
          <ac:spMkLst>
            <pc:docMk/>
            <pc:sldMk cId="1276510056" sldId="394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08T18:51:48.899" v="7599" actId="20577"/>
          <ac:spMkLst>
            <pc:docMk/>
            <pc:sldMk cId="1276510056" sldId="394"/>
            <ac:spMk id="3" creationId="{4ECABE3C-BC33-8245-822C-EE2D7505A266}"/>
          </ac:spMkLst>
        </pc:spChg>
      </pc:sldChg>
      <pc:sldChg chg="addSp delSp modSp add mod ord">
        <pc:chgData name="De Pooter Marijn" userId="634ff10e-5ce1-4de2-b291-de73628c3d81" providerId="ADAL" clId="{77C79CDE-68E8-4C3F-88DD-B9AF101D3DCB}" dt="2020-10-08T19:09:16.382" v="7650" actId="20577"/>
        <pc:sldMkLst>
          <pc:docMk/>
          <pc:sldMk cId="2796952465" sldId="395"/>
        </pc:sldMkLst>
        <pc:spChg chg="mod">
          <ac:chgData name="De Pooter Marijn" userId="634ff10e-5ce1-4de2-b291-de73628c3d81" providerId="ADAL" clId="{77C79CDE-68E8-4C3F-88DD-B9AF101D3DCB}" dt="2020-10-08T14:28:13.776" v="5937" actId="20577"/>
          <ac:spMkLst>
            <pc:docMk/>
            <pc:sldMk cId="2796952465" sldId="395"/>
            <ac:spMk id="2" creationId="{E86959B1-3923-4945-A1AB-86C646A4550E}"/>
          </ac:spMkLst>
        </pc:spChg>
        <pc:spChg chg="del">
          <ac:chgData name="De Pooter Marijn" userId="634ff10e-5ce1-4de2-b291-de73628c3d81" providerId="ADAL" clId="{77C79CDE-68E8-4C3F-88DD-B9AF101D3DCB}" dt="2020-10-08T18:50:32.886" v="7564" actId="478"/>
          <ac:spMkLst>
            <pc:docMk/>
            <pc:sldMk cId="2796952465" sldId="395"/>
            <ac:spMk id="3" creationId="{4ECABE3C-BC33-8245-822C-EE2D7505A266}"/>
          </ac:spMkLst>
        </pc:spChg>
        <pc:spChg chg="del mod">
          <ac:chgData name="De Pooter Marijn" userId="634ff10e-5ce1-4de2-b291-de73628c3d81" providerId="ADAL" clId="{77C79CDE-68E8-4C3F-88DD-B9AF101D3DCB}" dt="2020-10-08T18:51:01.484" v="7568" actId="478"/>
          <ac:spMkLst>
            <pc:docMk/>
            <pc:sldMk cId="2796952465" sldId="395"/>
            <ac:spMk id="4" creationId="{D4C6C51A-F240-48D6-A823-6A4B872742A0}"/>
          </ac:spMkLst>
        </pc:spChg>
        <pc:spChg chg="mod">
          <ac:chgData name="De Pooter Marijn" userId="634ff10e-5ce1-4de2-b291-de73628c3d81" providerId="ADAL" clId="{77C79CDE-68E8-4C3F-88DD-B9AF101D3DCB}" dt="2020-10-08T19:09:16.382" v="7650" actId="20577"/>
          <ac:spMkLst>
            <pc:docMk/>
            <pc:sldMk cId="2796952465" sldId="395"/>
            <ac:spMk id="5" creationId="{8A0E3BF4-720F-4508-8FA9-2F5906D83EA2}"/>
          </ac:spMkLst>
        </pc:spChg>
        <pc:spChg chg="add del mod">
          <ac:chgData name="De Pooter Marijn" userId="634ff10e-5ce1-4de2-b291-de73628c3d81" providerId="ADAL" clId="{77C79CDE-68E8-4C3F-88DD-B9AF101D3DCB}" dt="2020-10-08T18:50:36.253" v="7565" actId="478"/>
          <ac:spMkLst>
            <pc:docMk/>
            <pc:sldMk cId="2796952465" sldId="395"/>
            <ac:spMk id="9" creationId="{49FDDECC-5304-41D9-8084-BE2B6F330085}"/>
          </ac:spMkLst>
        </pc:spChg>
        <pc:spChg chg="add">
          <ac:chgData name="De Pooter Marijn" userId="634ff10e-5ce1-4de2-b291-de73628c3d81" providerId="ADAL" clId="{77C79CDE-68E8-4C3F-88DD-B9AF101D3DCB}" dt="2020-10-08T18:50:37.179" v="7566" actId="22"/>
          <ac:spMkLst>
            <pc:docMk/>
            <pc:sldMk cId="2796952465" sldId="395"/>
            <ac:spMk id="10" creationId="{5E99E291-B56C-4DF1-8477-B58EFC3D2815}"/>
          </ac:spMkLst>
        </pc:spChg>
        <pc:spChg chg="add mod">
          <ac:chgData name="De Pooter Marijn" userId="634ff10e-5ce1-4de2-b291-de73628c3d81" providerId="ADAL" clId="{77C79CDE-68E8-4C3F-88DD-B9AF101D3DCB}" dt="2020-10-08T18:51:10.167" v="7594" actId="14100"/>
          <ac:spMkLst>
            <pc:docMk/>
            <pc:sldMk cId="2796952465" sldId="395"/>
            <ac:spMk id="11" creationId="{AC7C0F1A-1C8D-46C1-B8E7-2DED83E13983}"/>
          </ac:spMkLst>
        </pc:spChg>
        <pc:cxnChg chg="mod">
          <ac:chgData name="De Pooter Marijn" userId="634ff10e-5ce1-4de2-b291-de73628c3d81" providerId="ADAL" clId="{77C79CDE-68E8-4C3F-88DD-B9AF101D3DCB}" dt="2020-10-08T18:52:05.848" v="7601" actId="692"/>
          <ac:cxnSpMkLst>
            <pc:docMk/>
            <pc:sldMk cId="2796952465" sldId="395"/>
            <ac:cxnSpMk id="8" creationId="{4897CCCA-91F1-4A13-B70D-CA97DCB0CD9A}"/>
          </ac:cxnSpMkLst>
        </pc:cxnChg>
      </pc:sldChg>
      <pc:sldChg chg="modSp add mod ord">
        <pc:chgData name="De Pooter Marijn" userId="634ff10e-5ce1-4de2-b291-de73628c3d81" providerId="ADAL" clId="{77C79CDE-68E8-4C3F-88DD-B9AF101D3DCB}" dt="2020-10-11T09:02:30.867" v="20416" actId="6549"/>
        <pc:sldMkLst>
          <pc:docMk/>
          <pc:sldMk cId="3738969137" sldId="396"/>
        </pc:sldMkLst>
        <pc:spChg chg="mod">
          <ac:chgData name="De Pooter Marijn" userId="634ff10e-5ce1-4de2-b291-de73628c3d81" providerId="ADAL" clId="{77C79CDE-68E8-4C3F-88DD-B9AF101D3DCB}" dt="2020-10-08T15:09:19.078" v="6115" actId="20577"/>
          <ac:spMkLst>
            <pc:docMk/>
            <pc:sldMk cId="3738969137" sldId="396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1T09:02:30.867" v="20416" actId="6549"/>
          <ac:spMkLst>
            <pc:docMk/>
            <pc:sldMk cId="3738969137" sldId="396"/>
            <ac:spMk id="3" creationId="{4ECABE3C-BC33-8245-822C-EE2D7505A266}"/>
          </ac:spMkLst>
        </pc:spChg>
      </pc:sldChg>
      <pc:sldChg chg="addSp delSp modSp add mod ord">
        <pc:chgData name="De Pooter Marijn" userId="634ff10e-5ce1-4de2-b291-de73628c3d81" providerId="ADAL" clId="{77C79CDE-68E8-4C3F-88DD-B9AF101D3DCB}" dt="2020-10-08T19:08:58.465" v="7640" actId="692"/>
        <pc:sldMkLst>
          <pc:docMk/>
          <pc:sldMk cId="677590801" sldId="397"/>
        </pc:sldMkLst>
        <pc:spChg chg="mod">
          <ac:chgData name="De Pooter Marijn" userId="634ff10e-5ce1-4de2-b291-de73628c3d81" providerId="ADAL" clId="{77C79CDE-68E8-4C3F-88DD-B9AF101D3DCB}" dt="2020-10-08T15:09:23.860" v="6120" actId="20577"/>
          <ac:spMkLst>
            <pc:docMk/>
            <pc:sldMk cId="677590801" sldId="397"/>
            <ac:spMk id="2" creationId="{E86959B1-3923-4945-A1AB-86C646A4550E}"/>
          </ac:spMkLst>
        </pc:spChg>
        <pc:spChg chg="del mod">
          <ac:chgData name="De Pooter Marijn" userId="634ff10e-5ce1-4de2-b291-de73628c3d81" providerId="ADAL" clId="{77C79CDE-68E8-4C3F-88DD-B9AF101D3DCB}" dt="2020-10-08T19:06:26.768" v="7609" actId="478"/>
          <ac:spMkLst>
            <pc:docMk/>
            <pc:sldMk cId="677590801" sldId="397"/>
            <ac:spMk id="3" creationId="{4ECABE3C-BC33-8245-822C-EE2D7505A266}"/>
          </ac:spMkLst>
        </pc:spChg>
        <pc:spChg chg="del mod">
          <ac:chgData name="De Pooter Marijn" userId="634ff10e-5ce1-4de2-b291-de73628c3d81" providerId="ADAL" clId="{77C79CDE-68E8-4C3F-88DD-B9AF101D3DCB}" dt="2020-10-08T19:07:56.060" v="7616" actId="478"/>
          <ac:spMkLst>
            <pc:docMk/>
            <pc:sldMk cId="677590801" sldId="397"/>
            <ac:spMk id="4" creationId="{D4C6C51A-F240-48D6-A823-6A4B872742A0}"/>
          </ac:spMkLst>
        </pc:spChg>
        <pc:spChg chg="mod">
          <ac:chgData name="De Pooter Marijn" userId="634ff10e-5ce1-4de2-b291-de73628c3d81" providerId="ADAL" clId="{77C79CDE-68E8-4C3F-88DD-B9AF101D3DCB}" dt="2020-10-08T19:08:58.465" v="7640" actId="692"/>
          <ac:spMkLst>
            <pc:docMk/>
            <pc:sldMk cId="677590801" sldId="397"/>
            <ac:spMk id="5" creationId="{8A0E3BF4-720F-4508-8FA9-2F5906D83EA2}"/>
          </ac:spMkLst>
        </pc:spChg>
        <pc:spChg chg="add ord">
          <ac:chgData name="De Pooter Marijn" userId="634ff10e-5ce1-4de2-b291-de73628c3d81" providerId="ADAL" clId="{77C79CDE-68E8-4C3F-88DD-B9AF101D3DCB}" dt="2020-10-08T19:08:06.288" v="7617" actId="167"/>
          <ac:spMkLst>
            <pc:docMk/>
            <pc:sldMk cId="677590801" sldId="397"/>
            <ac:spMk id="7" creationId="{52B20280-2DA9-4592-B4FF-B92FB1C7FAED}"/>
          </ac:spMkLst>
        </pc:spChg>
        <pc:spChg chg="add mod">
          <ac:chgData name="De Pooter Marijn" userId="634ff10e-5ce1-4de2-b291-de73628c3d81" providerId="ADAL" clId="{77C79CDE-68E8-4C3F-88DD-B9AF101D3DCB}" dt="2020-10-08T19:08:26.645" v="7637" actId="1036"/>
          <ac:spMkLst>
            <pc:docMk/>
            <pc:sldMk cId="677590801" sldId="397"/>
            <ac:spMk id="19" creationId="{898226CA-440B-482F-B2DE-1F2BD8E3F738}"/>
          </ac:spMkLst>
        </pc:spChg>
        <pc:cxnChg chg="del mod">
          <ac:chgData name="De Pooter Marijn" userId="634ff10e-5ce1-4de2-b291-de73628c3d81" providerId="ADAL" clId="{77C79CDE-68E8-4C3F-88DD-B9AF101D3DCB}" dt="2020-10-08T19:08:52.044" v="7638" actId="478"/>
          <ac:cxnSpMkLst>
            <pc:docMk/>
            <pc:sldMk cId="677590801" sldId="397"/>
            <ac:cxnSpMk id="8" creationId="{4897CCCA-91F1-4A13-B70D-CA97DCB0CD9A}"/>
          </ac:cxnSpMkLst>
        </pc:cxnChg>
        <pc:cxnChg chg="add mod">
          <ac:chgData name="De Pooter Marijn" userId="634ff10e-5ce1-4de2-b291-de73628c3d81" providerId="ADAL" clId="{77C79CDE-68E8-4C3F-88DD-B9AF101D3DCB}" dt="2020-10-08T19:08:26.645" v="7637" actId="1036"/>
          <ac:cxnSpMkLst>
            <pc:docMk/>
            <pc:sldMk cId="677590801" sldId="397"/>
            <ac:cxnSpMk id="18" creationId="{EB8A5F17-4C3F-4204-9005-4D883D5D7F40}"/>
          </ac:cxnSpMkLst>
        </pc:cxnChg>
      </pc:sldChg>
      <pc:sldChg chg="modSp add mod ord">
        <pc:chgData name="De Pooter Marijn" userId="634ff10e-5ce1-4de2-b291-de73628c3d81" providerId="ADAL" clId="{77C79CDE-68E8-4C3F-88DD-B9AF101D3DCB}" dt="2020-10-08T15:20:45.966" v="6691" actId="20577"/>
        <pc:sldMkLst>
          <pc:docMk/>
          <pc:sldMk cId="2757025056" sldId="398"/>
        </pc:sldMkLst>
        <pc:spChg chg="mod">
          <ac:chgData name="De Pooter Marijn" userId="634ff10e-5ce1-4de2-b291-de73628c3d81" providerId="ADAL" clId="{77C79CDE-68E8-4C3F-88DD-B9AF101D3DCB}" dt="2020-10-08T15:18:19.440" v="6419" actId="20577"/>
          <ac:spMkLst>
            <pc:docMk/>
            <pc:sldMk cId="2757025056" sldId="398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08T15:20:45.966" v="6691" actId="20577"/>
          <ac:spMkLst>
            <pc:docMk/>
            <pc:sldMk cId="2757025056" sldId="398"/>
            <ac:spMk id="3" creationId="{4ECABE3C-BC33-8245-822C-EE2D7505A266}"/>
          </ac:spMkLst>
        </pc:spChg>
      </pc:sldChg>
      <pc:sldChg chg="addSp delSp modSp add mod ord">
        <pc:chgData name="De Pooter Marijn" userId="634ff10e-5ce1-4de2-b291-de73628c3d81" providerId="ADAL" clId="{77C79CDE-68E8-4C3F-88DD-B9AF101D3DCB}" dt="2020-10-08T19:38:10.769" v="7707" actId="20577"/>
        <pc:sldMkLst>
          <pc:docMk/>
          <pc:sldMk cId="1422025766" sldId="399"/>
        </pc:sldMkLst>
        <pc:spChg chg="mod">
          <ac:chgData name="De Pooter Marijn" userId="634ff10e-5ce1-4de2-b291-de73628c3d81" providerId="ADAL" clId="{77C79CDE-68E8-4C3F-88DD-B9AF101D3DCB}" dt="2020-10-08T15:18:14.957" v="6418" actId="20577"/>
          <ac:spMkLst>
            <pc:docMk/>
            <pc:sldMk cId="1422025766" sldId="399"/>
            <ac:spMk id="2" creationId="{E86959B1-3923-4945-A1AB-86C646A4550E}"/>
          </ac:spMkLst>
        </pc:spChg>
        <pc:spChg chg="del mod">
          <ac:chgData name="De Pooter Marijn" userId="634ff10e-5ce1-4de2-b291-de73628c3d81" providerId="ADAL" clId="{77C79CDE-68E8-4C3F-88DD-B9AF101D3DCB}" dt="2020-10-08T19:33:21.384" v="7652" actId="478"/>
          <ac:spMkLst>
            <pc:docMk/>
            <pc:sldMk cId="1422025766" sldId="399"/>
            <ac:spMk id="3" creationId="{4ECABE3C-BC33-8245-822C-EE2D7505A266}"/>
          </ac:spMkLst>
        </pc:spChg>
        <pc:spChg chg="del mod">
          <ac:chgData name="De Pooter Marijn" userId="634ff10e-5ce1-4de2-b291-de73628c3d81" providerId="ADAL" clId="{77C79CDE-68E8-4C3F-88DD-B9AF101D3DCB}" dt="2020-10-08T19:33:35.840" v="7654" actId="478"/>
          <ac:spMkLst>
            <pc:docMk/>
            <pc:sldMk cId="1422025766" sldId="399"/>
            <ac:spMk id="4" creationId="{D4C6C51A-F240-48D6-A823-6A4B872742A0}"/>
          </ac:spMkLst>
        </pc:spChg>
        <pc:spChg chg="mod">
          <ac:chgData name="De Pooter Marijn" userId="634ff10e-5ce1-4de2-b291-de73628c3d81" providerId="ADAL" clId="{77C79CDE-68E8-4C3F-88DD-B9AF101D3DCB}" dt="2020-10-08T19:38:10.769" v="7707" actId="20577"/>
          <ac:spMkLst>
            <pc:docMk/>
            <pc:sldMk cId="1422025766" sldId="399"/>
            <ac:spMk id="5" creationId="{8A0E3BF4-720F-4508-8FA9-2F5906D83EA2}"/>
          </ac:spMkLst>
        </pc:spChg>
        <pc:spChg chg="add ord">
          <ac:chgData name="De Pooter Marijn" userId="634ff10e-5ce1-4de2-b291-de73628c3d81" providerId="ADAL" clId="{77C79CDE-68E8-4C3F-88DD-B9AF101D3DCB}" dt="2020-10-08T19:33:48.329" v="7656" actId="171"/>
          <ac:spMkLst>
            <pc:docMk/>
            <pc:sldMk cId="1422025766" sldId="399"/>
            <ac:spMk id="7" creationId="{2EA0D2A1-CC68-4FDF-9589-D0527F2320E2}"/>
          </ac:spMkLst>
        </pc:spChg>
        <pc:spChg chg="add mod">
          <ac:chgData name="De Pooter Marijn" userId="634ff10e-5ce1-4de2-b291-de73628c3d81" providerId="ADAL" clId="{77C79CDE-68E8-4C3F-88DD-B9AF101D3DCB}" dt="2020-10-08T19:33:55.553" v="7680" actId="1035"/>
          <ac:spMkLst>
            <pc:docMk/>
            <pc:sldMk cId="1422025766" sldId="399"/>
            <ac:spMk id="19" creationId="{AF1CDE1C-9353-498E-92B2-F96825631305}"/>
          </ac:spMkLst>
        </pc:spChg>
        <pc:cxnChg chg="del mod">
          <ac:chgData name="De Pooter Marijn" userId="634ff10e-5ce1-4de2-b291-de73628c3d81" providerId="ADAL" clId="{77C79CDE-68E8-4C3F-88DD-B9AF101D3DCB}" dt="2020-10-08T19:33:37.742" v="7655" actId="478"/>
          <ac:cxnSpMkLst>
            <pc:docMk/>
            <pc:sldMk cId="1422025766" sldId="399"/>
            <ac:cxnSpMk id="8" creationId="{4897CCCA-91F1-4A13-B70D-CA97DCB0CD9A}"/>
          </ac:cxnSpMkLst>
        </pc:cxnChg>
        <pc:cxnChg chg="add mod">
          <ac:chgData name="De Pooter Marijn" userId="634ff10e-5ce1-4de2-b291-de73628c3d81" providerId="ADAL" clId="{77C79CDE-68E8-4C3F-88DD-B9AF101D3DCB}" dt="2020-10-08T19:33:55.553" v="7680" actId="1035"/>
          <ac:cxnSpMkLst>
            <pc:docMk/>
            <pc:sldMk cId="1422025766" sldId="399"/>
            <ac:cxnSpMk id="18" creationId="{7649D49B-8E7E-4641-84E5-CC7CFDC22073}"/>
          </ac:cxnSpMkLst>
        </pc:cxnChg>
      </pc:sldChg>
      <pc:sldChg chg="modSp add mod ord">
        <pc:chgData name="De Pooter Marijn" userId="634ff10e-5ce1-4de2-b291-de73628c3d81" providerId="ADAL" clId="{77C79CDE-68E8-4C3F-88DD-B9AF101D3DCB}" dt="2020-10-08T15:23:37.808" v="7048" actId="20577"/>
        <pc:sldMkLst>
          <pc:docMk/>
          <pc:sldMk cId="3037689426" sldId="400"/>
        </pc:sldMkLst>
        <pc:spChg chg="mod">
          <ac:chgData name="De Pooter Marijn" userId="634ff10e-5ce1-4de2-b291-de73628c3d81" providerId="ADAL" clId="{77C79CDE-68E8-4C3F-88DD-B9AF101D3DCB}" dt="2020-10-08T15:22:54.987" v="6909" actId="20577"/>
          <ac:spMkLst>
            <pc:docMk/>
            <pc:sldMk cId="3037689426" sldId="400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08T15:23:37.808" v="7048" actId="20577"/>
          <ac:spMkLst>
            <pc:docMk/>
            <pc:sldMk cId="3037689426" sldId="400"/>
            <ac:spMk id="3" creationId="{4ECABE3C-BC33-8245-822C-EE2D7505A266}"/>
          </ac:spMkLst>
        </pc:spChg>
      </pc:sldChg>
      <pc:sldChg chg="addSp delSp modSp add mod ord">
        <pc:chgData name="De Pooter Marijn" userId="634ff10e-5ce1-4de2-b291-de73628c3d81" providerId="ADAL" clId="{77C79CDE-68E8-4C3F-88DD-B9AF101D3DCB}" dt="2020-10-08T19:39:03.422" v="7736" actId="6549"/>
        <pc:sldMkLst>
          <pc:docMk/>
          <pc:sldMk cId="2095052090" sldId="401"/>
        </pc:sldMkLst>
        <pc:spChg chg="mod">
          <ac:chgData name="De Pooter Marijn" userId="634ff10e-5ce1-4de2-b291-de73628c3d81" providerId="ADAL" clId="{77C79CDE-68E8-4C3F-88DD-B9AF101D3DCB}" dt="2020-10-08T15:23:57.771" v="7082" actId="20577"/>
          <ac:spMkLst>
            <pc:docMk/>
            <pc:sldMk cId="2095052090" sldId="401"/>
            <ac:spMk id="2" creationId="{E86959B1-3923-4945-A1AB-86C646A4550E}"/>
          </ac:spMkLst>
        </pc:spChg>
        <pc:spChg chg="del mod">
          <ac:chgData name="De Pooter Marijn" userId="634ff10e-5ce1-4de2-b291-de73628c3d81" providerId="ADAL" clId="{77C79CDE-68E8-4C3F-88DD-B9AF101D3DCB}" dt="2020-10-08T19:35:30.987" v="7692" actId="478"/>
          <ac:spMkLst>
            <pc:docMk/>
            <pc:sldMk cId="2095052090" sldId="401"/>
            <ac:spMk id="3" creationId="{4ECABE3C-BC33-8245-822C-EE2D7505A266}"/>
          </ac:spMkLst>
        </pc:spChg>
        <pc:spChg chg="del mod">
          <ac:chgData name="De Pooter Marijn" userId="634ff10e-5ce1-4de2-b291-de73628c3d81" providerId="ADAL" clId="{77C79CDE-68E8-4C3F-88DD-B9AF101D3DCB}" dt="2020-10-08T19:35:35.909" v="7693" actId="478"/>
          <ac:spMkLst>
            <pc:docMk/>
            <pc:sldMk cId="2095052090" sldId="401"/>
            <ac:spMk id="4" creationId="{D4C6C51A-F240-48D6-A823-6A4B872742A0}"/>
          </ac:spMkLst>
        </pc:spChg>
        <pc:spChg chg="mod">
          <ac:chgData name="De Pooter Marijn" userId="634ff10e-5ce1-4de2-b291-de73628c3d81" providerId="ADAL" clId="{77C79CDE-68E8-4C3F-88DD-B9AF101D3DCB}" dt="2020-10-08T19:39:03.422" v="7736" actId="6549"/>
          <ac:spMkLst>
            <pc:docMk/>
            <pc:sldMk cId="2095052090" sldId="401"/>
            <ac:spMk id="5" creationId="{8A0E3BF4-720F-4508-8FA9-2F5906D83EA2}"/>
          </ac:spMkLst>
        </pc:spChg>
        <pc:spChg chg="add mod">
          <ac:chgData name="De Pooter Marijn" userId="634ff10e-5ce1-4de2-b291-de73628c3d81" providerId="ADAL" clId="{77C79CDE-68E8-4C3F-88DD-B9AF101D3DCB}" dt="2020-10-08T19:35:47.569" v="7695"/>
          <ac:spMkLst>
            <pc:docMk/>
            <pc:sldMk cId="2095052090" sldId="401"/>
            <ac:spMk id="17" creationId="{2F81AFDD-4F24-4DD3-9CB9-E5745675A7DE}"/>
          </ac:spMkLst>
        </pc:spChg>
        <pc:spChg chg="add mod">
          <ac:chgData name="De Pooter Marijn" userId="634ff10e-5ce1-4de2-b291-de73628c3d81" providerId="ADAL" clId="{77C79CDE-68E8-4C3F-88DD-B9AF101D3DCB}" dt="2020-10-08T19:38:43.644" v="7733" actId="1035"/>
          <ac:spMkLst>
            <pc:docMk/>
            <pc:sldMk cId="2095052090" sldId="401"/>
            <ac:spMk id="19" creationId="{7A3F9080-9423-4400-A206-4FABEFDE5B3C}"/>
          </ac:spMkLst>
        </pc:spChg>
        <pc:cxnChg chg="del mod">
          <ac:chgData name="De Pooter Marijn" userId="634ff10e-5ce1-4de2-b291-de73628c3d81" providerId="ADAL" clId="{77C79CDE-68E8-4C3F-88DD-B9AF101D3DCB}" dt="2020-10-08T19:35:38.050" v="7694" actId="478"/>
          <ac:cxnSpMkLst>
            <pc:docMk/>
            <pc:sldMk cId="2095052090" sldId="401"/>
            <ac:cxnSpMk id="8" creationId="{4897CCCA-91F1-4A13-B70D-CA97DCB0CD9A}"/>
          </ac:cxnSpMkLst>
        </pc:cxnChg>
        <pc:cxnChg chg="add mod">
          <ac:chgData name="De Pooter Marijn" userId="634ff10e-5ce1-4de2-b291-de73628c3d81" providerId="ADAL" clId="{77C79CDE-68E8-4C3F-88DD-B9AF101D3DCB}" dt="2020-10-08T19:38:43.644" v="7733" actId="1035"/>
          <ac:cxnSpMkLst>
            <pc:docMk/>
            <pc:sldMk cId="2095052090" sldId="401"/>
            <ac:cxnSpMk id="18" creationId="{7F0E2558-985A-45E6-B89A-DCD1AC0BE768}"/>
          </ac:cxnSpMkLst>
        </pc:cxnChg>
      </pc:sldChg>
      <pc:sldChg chg="add del ord">
        <pc:chgData name="De Pooter Marijn" userId="634ff10e-5ce1-4de2-b291-de73628c3d81" providerId="ADAL" clId="{77C79CDE-68E8-4C3F-88DD-B9AF101D3DCB}" dt="2020-10-08T21:43:46.456" v="7737" actId="47"/>
        <pc:sldMkLst>
          <pc:docMk/>
          <pc:sldMk cId="753272925" sldId="402"/>
        </pc:sldMkLst>
      </pc:sldChg>
      <pc:sldChg chg="modSp add mod ord">
        <pc:chgData name="De Pooter Marijn" userId="634ff10e-5ce1-4de2-b291-de73628c3d81" providerId="ADAL" clId="{77C79CDE-68E8-4C3F-88DD-B9AF101D3DCB}" dt="2020-10-08T15:25:52.201" v="7243" actId="20577"/>
        <pc:sldMkLst>
          <pc:docMk/>
          <pc:sldMk cId="4130891634" sldId="403"/>
        </pc:sldMkLst>
        <pc:spChg chg="mod">
          <ac:chgData name="De Pooter Marijn" userId="634ff10e-5ce1-4de2-b291-de73628c3d81" providerId="ADAL" clId="{77C79CDE-68E8-4C3F-88DD-B9AF101D3DCB}" dt="2020-10-08T15:25:52.201" v="7243" actId="20577"/>
          <ac:spMkLst>
            <pc:docMk/>
            <pc:sldMk cId="4130891634" sldId="403"/>
            <ac:spMk id="3" creationId="{5F04B32D-BE96-E54F-AD6E-D4120B8E2BFF}"/>
          </ac:spMkLst>
        </pc:spChg>
      </pc:sldChg>
      <pc:sldChg chg="add del ord">
        <pc:chgData name="De Pooter Marijn" userId="634ff10e-5ce1-4de2-b291-de73628c3d81" providerId="ADAL" clId="{77C79CDE-68E8-4C3F-88DD-B9AF101D3DCB}" dt="2020-10-08T21:43:46.456" v="7737" actId="47"/>
        <pc:sldMkLst>
          <pc:docMk/>
          <pc:sldMk cId="323020530" sldId="404"/>
        </pc:sldMkLst>
      </pc:sldChg>
      <pc:sldChg chg="addSp delSp modSp add mod ord">
        <pc:chgData name="De Pooter Marijn" userId="634ff10e-5ce1-4de2-b291-de73628c3d81" providerId="ADAL" clId="{77C79CDE-68E8-4C3F-88DD-B9AF101D3DCB}" dt="2020-10-09T07:41:21.794" v="10004" actId="6549"/>
        <pc:sldMkLst>
          <pc:docMk/>
          <pc:sldMk cId="2751817265" sldId="404"/>
        </pc:sldMkLst>
        <pc:spChg chg="mod">
          <ac:chgData name="De Pooter Marijn" userId="634ff10e-5ce1-4de2-b291-de73628c3d81" providerId="ADAL" clId="{77C79CDE-68E8-4C3F-88DD-B9AF101D3DCB}" dt="2020-10-08T21:44:11.455" v="7744"/>
          <ac:spMkLst>
            <pc:docMk/>
            <pc:sldMk cId="2751817265" sldId="404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09T07:41:21.794" v="10004" actId="6549"/>
          <ac:spMkLst>
            <pc:docMk/>
            <pc:sldMk cId="2751817265" sldId="404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77C79CDE-68E8-4C3F-88DD-B9AF101D3DCB}" dt="2020-10-09T06:58:27.630" v="7959" actId="478"/>
          <ac:spMkLst>
            <pc:docMk/>
            <pc:sldMk cId="2751817265" sldId="404"/>
            <ac:spMk id="4" creationId="{F72B6B33-08B9-4ABA-87D9-7F93EB0B7B24}"/>
          </ac:spMkLst>
        </pc:spChg>
      </pc:sldChg>
      <pc:sldChg chg="modSp add del mod ord">
        <pc:chgData name="De Pooter Marijn" userId="634ff10e-5ce1-4de2-b291-de73628c3d81" providerId="ADAL" clId="{77C79CDE-68E8-4C3F-88DD-B9AF101D3DCB}" dt="2020-10-09T07:15:40.312" v="8843" actId="47"/>
        <pc:sldMkLst>
          <pc:docMk/>
          <pc:sldMk cId="634432780" sldId="405"/>
        </pc:sldMkLst>
        <pc:spChg chg="mod">
          <ac:chgData name="De Pooter Marijn" userId="634ff10e-5ce1-4de2-b291-de73628c3d81" providerId="ADAL" clId="{77C79CDE-68E8-4C3F-88DD-B9AF101D3DCB}" dt="2020-10-08T21:44:16.631" v="7745"/>
          <ac:spMkLst>
            <pc:docMk/>
            <pc:sldMk cId="634432780" sldId="405"/>
            <ac:spMk id="2" creationId="{E86959B1-3923-4945-A1AB-86C646A4550E}"/>
          </ac:spMkLst>
        </pc:spChg>
      </pc:sldChg>
      <pc:sldChg chg="addSp delSp modSp add mod modAnim modNotesTx">
        <pc:chgData name="De Pooter Marijn" userId="634ff10e-5ce1-4de2-b291-de73628c3d81" providerId="ADAL" clId="{77C79CDE-68E8-4C3F-88DD-B9AF101D3DCB}" dt="2020-10-09T07:38:00.889" v="9956" actId="20577"/>
        <pc:sldMkLst>
          <pc:docMk/>
          <pc:sldMk cId="1237859308" sldId="406"/>
        </pc:sldMkLst>
        <pc:spChg chg="del">
          <ac:chgData name="De Pooter Marijn" userId="634ff10e-5ce1-4de2-b291-de73628c3d81" providerId="ADAL" clId="{77C79CDE-68E8-4C3F-88DD-B9AF101D3DCB}" dt="2020-10-09T06:59:50.427" v="8123" actId="478"/>
          <ac:spMkLst>
            <pc:docMk/>
            <pc:sldMk cId="1237859308" sldId="406"/>
            <ac:spMk id="3" creationId="{4ECABE3C-BC33-8245-822C-EE2D7505A266}"/>
          </ac:spMkLst>
        </pc:spChg>
        <pc:spChg chg="mod">
          <ac:chgData name="De Pooter Marijn" userId="634ff10e-5ce1-4de2-b291-de73628c3d81" providerId="ADAL" clId="{77C79CDE-68E8-4C3F-88DD-B9AF101D3DCB}" dt="2020-10-09T07:16:49.821" v="8849" actId="14100"/>
          <ac:spMkLst>
            <pc:docMk/>
            <pc:sldMk cId="1237859308" sldId="406"/>
            <ac:spMk id="4" creationId="{F72B6B33-08B9-4ABA-87D9-7F93EB0B7B24}"/>
          </ac:spMkLst>
        </pc:spChg>
        <pc:spChg chg="add del mod">
          <ac:chgData name="De Pooter Marijn" userId="634ff10e-5ce1-4de2-b291-de73628c3d81" providerId="ADAL" clId="{77C79CDE-68E8-4C3F-88DD-B9AF101D3DCB}" dt="2020-10-09T07:00:00.210" v="8124" actId="478"/>
          <ac:spMkLst>
            <pc:docMk/>
            <pc:sldMk cId="1237859308" sldId="406"/>
            <ac:spMk id="7" creationId="{8E712685-0973-4556-93D9-41318BAC68E3}"/>
          </ac:spMkLst>
        </pc:spChg>
        <pc:spChg chg="add del mod">
          <ac:chgData name="De Pooter Marijn" userId="634ff10e-5ce1-4de2-b291-de73628c3d81" providerId="ADAL" clId="{77C79CDE-68E8-4C3F-88DD-B9AF101D3DCB}" dt="2020-10-09T07:00:27.803" v="8133" actId="478"/>
          <ac:spMkLst>
            <pc:docMk/>
            <pc:sldMk cId="1237859308" sldId="406"/>
            <ac:spMk id="14" creationId="{F575E846-B6D9-4608-815D-EA75FD7C67C7}"/>
          </ac:spMkLst>
        </pc:spChg>
        <pc:spChg chg="add mod">
          <ac:chgData name="De Pooter Marijn" userId="634ff10e-5ce1-4de2-b291-de73628c3d81" providerId="ADAL" clId="{77C79CDE-68E8-4C3F-88DD-B9AF101D3DCB}" dt="2020-10-09T07:16:55.613" v="8855" actId="14100"/>
          <ac:spMkLst>
            <pc:docMk/>
            <pc:sldMk cId="1237859308" sldId="406"/>
            <ac:spMk id="16" creationId="{50482EF4-095E-41B7-8A7A-1B0187236BA8}"/>
          </ac:spMkLst>
        </pc:spChg>
        <pc:spChg chg="add mod">
          <ac:chgData name="De Pooter Marijn" userId="634ff10e-5ce1-4de2-b291-de73628c3d81" providerId="ADAL" clId="{77C79CDE-68E8-4C3F-88DD-B9AF101D3DCB}" dt="2020-10-09T07:05:25.903" v="8276" actId="208"/>
          <ac:spMkLst>
            <pc:docMk/>
            <pc:sldMk cId="1237859308" sldId="406"/>
            <ac:spMk id="18" creationId="{00CA7E23-2241-40CA-A79C-EDB28B6AB214}"/>
          </ac:spMkLst>
        </pc:spChg>
        <pc:spChg chg="add mod">
          <ac:chgData name="De Pooter Marijn" userId="634ff10e-5ce1-4de2-b291-de73628c3d81" providerId="ADAL" clId="{77C79CDE-68E8-4C3F-88DD-B9AF101D3DCB}" dt="2020-10-09T07:05:34.787" v="8277" actId="208"/>
          <ac:spMkLst>
            <pc:docMk/>
            <pc:sldMk cId="1237859308" sldId="406"/>
            <ac:spMk id="21" creationId="{ED9AA86F-8DAD-4268-8FE2-3FBE229F7759}"/>
          </ac:spMkLst>
        </pc:spChg>
        <pc:spChg chg="add del mod">
          <ac:chgData name="De Pooter Marijn" userId="634ff10e-5ce1-4de2-b291-de73628c3d81" providerId="ADAL" clId="{77C79CDE-68E8-4C3F-88DD-B9AF101D3DCB}" dt="2020-10-09T07:03:49.313" v="8232" actId="478"/>
          <ac:spMkLst>
            <pc:docMk/>
            <pc:sldMk cId="1237859308" sldId="406"/>
            <ac:spMk id="23" creationId="{A8768B3B-E014-45F3-98B1-A881C4D5ED9F}"/>
          </ac:spMkLst>
        </pc:spChg>
        <pc:spChg chg="add mod">
          <ac:chgData name="De Pooter Marijn" userId="634ff10e-5ce1-4de2-b291-de73628c3d81" providerId="ADAL" clId="{77C79CDE-68E8-4C3F-88DD-B9AF101D3DCB}" dt="2020-10-09T07:23:39.842" v="9075" actId="552"/>
          <ac:spMkLst>
            <pc:docMk/>
            <pc:sldMk cId="1237859308" sldId="406"/>
            <ac:spMk id="25" creationId="{6716ADDB-3366-46F2-BAD2-E226063567BC}"/>
          </ac:spMkLst>
        </pc:spChg>
        <pc:spChg chg="add mod">
          <ac:chgData name="De Pooter Marijn" userId="634ff10e-5ce1-4de2-b291-de73628c3d81" providerId="ADAL" clId="{77C79CDE-68E8-4C3F-88DD-B9AF101D3DCB}" dt="2020-10-09T07:23:39.842" v="9075" actId="552"/>
          <ac:spMkLst>
            <pc:docMk/>
            <pc:sldMk cId="1237859308" sldId="406"/>
            <ac:spMk id="27" creationId="{687F13FC-355A-480C-B9CA-FCACBD20CD87}"/>
          </ac:spMkLst>
        </pc:spChg>
        <pc:spChg chg="add mod">
          <ac:chgData name="De Pooter Marijn" userId="634ff10e-5ce1-4de2-b291-de73628c3d81" providerId="ADAL" clId="{77C79CDE-68E8-4C3F-88DD-B9AF101D3DCB}" dt="2020-10-09T07:23:39.842" v="9075" actId="552"/>
          <ac:spMkLst>
            <pc:docMk/>
            <pc:sldMk cId="1237859308" sldId="406"/>
            <ac:spMk id="30" creationId="{11E522DF-400C-4ADC-BA6A-231F46797CB7}"/>
          </ac:spMkLst>
        </pc:spChg>
        <pc:spChg chg="add mod">
          <ac:chgData name="De Pooter Marijn" userId="634ff10e-5ce1-4de2-b291-de73628c3d81" providerId="ADAL" clId="{77C79CDE-68E8-4C3F-88DD-B9AF101D3DCB}" dt="2020-10-09T07:23:39.842" v="9075" actId="552"/>
          <ac:spMkLst>
            <pc:docMk/>
            <pc:sldMk cId="1237859308" sldId="406"/>
            <ac:spMk id="32" creationId="{FA3EE8EA-8D20-4BC4-9716-F5042EBF3B60}"/>
          </ac:spMkLst>
        </pc:spChg>
        <pc:spChg chg="add mod">
          <ac:chgData name="De Pooter Marijn" userId="634ff10e-5ce1-4de2-b291-de73628c3d81" providerId="ADAL" clId="{77C79CDE-68E8-4C3F-88DD-B9AF101D3DCB}" dt="2020-10-09T07:23:39.842" v="9075" actId="552"/>
          <ac:spMkLst>
            <pc:docMk/>
            <pc:sldMk cId="1237859308" sldId="406"/>
            <ac:spMk id="34" creationId="{FBE8BC40-BF17-46A8-ABE8-C240A40BE78C}"/>
          </ac:spMkLst>
        </pc:spChg>
        <pc:spChg chg="add mod">
          <ac:chgData name="De Pooter Marijn" userId="634ff10e-5ce1-4de2-b291-de73628c3d81" providerId="ADAL" clId="{77C79CDE-68E8-4C3F-88DD-B9AF101D3DCB}" dt="2020-10-09T07:23:33.194" v="9074" actId="552"/>
          <ac:spMkLst>
            <pc:docMk/>
            <pc:sldMk cId="1237859308" sldId="406"/>
            <ac:spMk id="35" creationId="{94F3BFBE-7E60-4672-9B5C-9BAE6ADBC113}"/>
          </ac:spMkLst>
        </pc:spChg>
        <pc:spChg chg="add mod">
          <ac:chgData name="De Pooter Marijn" userId="634ff10e-5ce1-4de2-b291-de73628c3d81" providerId="ADAL" clId="{77C79CDE-68E8-4C3F-88DD-B9AF101D3DCB}" dt="2020-10-09T07:23:33.194" v="9074" actId="552"/>
          <ac:spMkLst>
            <pc:docMk/>
            <pc:sldMk cId="1237859308" sldId="406"/>
            <ac:spMk id="37" creationId="{687CFCDE-509D-4D7E-9EE6-D534D2113CCD}"/>
          </ac:spMkLst>
        </pc:spChg>
        <pc:spChg chg="add mod">
          <ac:chgData name="De Pooter Marijn" userId="634ff10e-5ce1-4de2-b291-de73628c3d81" providerId="ADAL" clId="{77C79CDE-68E8-4C3F-88DD-B9AF101D3DCB}" dt="2020-10-09T07:23:33.194" v="9074" actId="552"/>
          <ac:spMkLst>
            <pc:docMk/>
            <pc:sldMk cId="1237859308" sldId="406"/>
            <ac:spMk id="39" creationId="{BBE735FA-A0E4-4D9C-8CA2-790A17005867}"/>
          </ac:spMkLst>
        </pc:spChg>
        <pc:spChg chg="add mod">
          <ac:chgData name="De Pooter Marijn" userId="634ff10e-5ce1-4de2-b291-de73628c3d81" providerId="ADAL" clId="{77C79CDE-68E8-4C3F-88DD-B9AF101D3DCB}" dt="2020-10-09T07:23:33.194" v="9074" actId="552"/>
          <ac:spMkLst>
            <pc:docMk/>
            <pc:sldMk cId="1237859308" sldId="406"/>
            <ac:spMk id="41" creationId="{00FBEE4F-7CA7-4466-AF07-4F81F41F0959}"/>
          </ac:spMkLst>
        </pc:spChg>
        <pc:spChg chg="add mod">
          <ac:chgData name="De Pooter Marijn" userId="634ff10e-5ce1-4de2-b291-de73628c3d81" providerId="ADAL" clId="{77C79CDE-68E8-4C3F-88DD-B9AF101D3DCB}" dt="2020-10-09T07:23:33.194" v="9074" actId="552"/>
          <ac:spMkLst>
            <pc:docMk/>
            <pc:sldMk cId="1237859308" sldId="406"/>
            <ac:spMk id="43" creationId="{EDEEC4C8-A1B3-405A-A9ED-75CA13379897}"/>
          </ac:spMkLst>
        </pc:spChg>
        <pc:spChg chg="add mod">
          <ac:chgData name="De Pooter Marijn" userId="634ff10e-5ce1-4de2-b291-de73628c3d81" providerId="ADAL" clId="{77C79CDE-68E8-4C3F-88DD-B9AF101D3DCB}" dt="2020-10-09T07:19:27.609" v="9011" actId="552"/>
          <ac:spMkLst>
            <pc:docMk/>
            <pc:sldMk cId="1237859308" sldId="406"/>
            <ac:spMk id="45" creationId="{D60DDC79-3FBA-4917-94C9-5B8550832805}"/>
          </ac:spMkLst>
        </pc:spChg>
        <pc:spChg chg="add mod">
          <ac:chgData name="De Pooter Marijn" userId="634ff10e-5ce1-4de2-b291-de73628c3d81" providerId="ADAL" clId="{77C79CDE-68E8-4C3F-88DD-B9AF101D3DCB}" dt="2020-10-09T07:19:27.609" v="9011" actId="552"/>
          <ac:spMkLst>
            <pc:docMk/>
            <pc:sldMk cId="1237859308" sldId="406"/>
            <ac:spMk id="47" creationId="{D754C9E9-F40D-4FDD-A00B-A7C5AE17D058}"/>
          </ac:spMkLst>
        </pc:spChg>
        <pc:spChg chg="add mod">
          <ac:chgData name="De Pooter Marijn" userId="634ff10e-5ce1-4de2-b291-de73628c3d81" providerId="ADAL" clId="{77C79CDE-68E8-4C3F-88DD-B9AF101D3DCB}" dt="2020-10-09T07:19:27.609" v="9011" actId="552"/>
          <ac:spMkLst>
            <pc:docMk/>
            <pc:sldMk cId="1237859308" sldId="406"/>
            <ac:spMk id="49" creationId="{85268E6F-22EC-4CB7-BE42-0C39F279E598}"/>
          </ac:spMkLst>
        </pc:spChg>
        <pc:spChg chg="add mod">
          <ac:chgData name="De Pooter Marijn" userId="634ff10e-5ce1-4de2-b291-de73628c3d81" providerId="ADAL" clId="{77C79CDE-68E8-4C3F-88DD-B9AF101D3DCB}" dt="2020-10-09T07:19:27.609" v="9011" actId="552"/>
          <ac:spMkLst>
            <pc:docMk/>
            <pc:sldMk cId="1237859308" sldId="406"/>
            <ac:spMk id="51" creationId="{E3427A64-21CD-4426-A8D9-E03A6B5F978A}"/>
          </ac:spMkLst>
        </pc:spChg>
        <pc:spChg chg="add mod">
          <ac:chgData name="De Pooter Marijn" userId="634ff10e-5ce1-4de2-b291-de73628c3d81" providerId="ADAL" clId="{77C79CDE-68E8-4C3F-88DD-B9AF101D3DCB}" dt="2020-10-09T07:19:27.609" v="9011" actId="552"/>
          <ac:spMkLst>
            <pc:docMk/>
            <pc:sldMk cId="1237859308" sldId="406"/>
            <ac:spMk id="53" creationId="{6674EF0A-6CAA-49E1-8EDC-48ED9026AF1D}"/>
          </ac:spMkLst>
        </pc:spChg>
        <pc:spChg chg="add mod">
          <ac:chgData name="De Pooter Marijn" userId="634ff10e-5ce1-4de2-b291-de73628c3d81" providerId="ADAL" clId="{77C79CDE-68E8-4C3F-88DD-B9AF101D3DCB}" dt="2020-10-09T07:19:40.234" v="9012" actId="552"/>
          <ac:spMkLst>
            <pc:docMk/>
            <pc:sldMk cId="1237859308" sldId="406"/>
            <ac:spMk id="55" creationId="{B2C352B4-64BB-42F3-AAF6-A8488C5BDF45}"/>
          </ac:spMkLst>
        </pc:spChg>
        <pc:spChg chg="add mod">
          <ac:chgData name="De Pooter Marijn" userId="634ff10e-5ce1-4de2-b291-de73628c3d81" providerId="ADAL" clId="{77C79CDE-68E8-4C3F-88DD-B9AF101D3DCB}" dt="2020-10-09T07:19:40.234" v="9012" actId="552"/>
          <ac:spMkLst>
            <pc:docMk/>
            <pc:sldMk cId="1237859308" sldId="406"/>
            <ac:spMk id="57" creationId="{691F463C-7DEE-4B10-AF96-920E1FAFF742}"/>
          </ac:spMkLst>
        </pc:spChg>
        <pc:spChg chg="add mod">
          <ac:chgData name="De Pooter Marijn" userId="634ff10e-5ce1-4de2-b291-de73628c3d81" providerId="ADAL" clId="{77C79CDE-68E8-4C3F-88DD-B9AF101D3DCB}" dt="2020-10-09T07:19:40.234" v="9012" actId="552"/>
          <ac:spMkLst>
            <pc:docMk/>
            <pc:sldMk cId="1237859308" sldId="406"/>
            <ac:spMk id="59" creationId="{332535C2-2B8E-49AB-AD16-20EF6506D754}"/>
          </ac:spMkLst>
        </pc:spChg>
        <pc:spChg chg="add mod">
          <ac:chgData name="De Pooter Marijn" userId="634ff10e-5ce1-4de2-b291-de73628c3d81" providerId="ADAL" clId="{77C79CDE-68E8-4C3F-88DD-B9AF101D3DCB}" dt="2020-10-09T07:19:40.234" v="9012" actId="552"/>
          <ac:spMkLst>
            <pc:docMk/>
            <pc:sldMk cId="1237859308" sldId="406"/>
            <ac:spMk id="61" creationId="{8A80A98C-0B9B-4D6B-9B7D-92F70D947591}"/>
          </ac:spMkLst>
        </pc:spChg>
        <pc:spChg chg="add mod">
          <ac:chgData name="De Pooter Marijn" userId="634ff10e-5ce1-4de2-b291-de73628c3d81" providerId="ADAL" clId="{77C79CDE-68E8-4C3F-88DD-B9AF101D3DCB}" dt="2020-10-09T07:19:40.234" v="9012" actId="552"/>
          <ac:spMkLst>
            <pc:docMk/>
            <pc:sldMk cId="1237859308" sldId="406"/>
            <ac:spMk id="63" creationId="{27FD77CC-4F84-4B97-A843-6F5A86B496BC}"/>
          </ac:spMkLst>
        </pc:spChg>
        <pc:spChg chg="add mod">
          <ac:chgData name="De Pooter Marijn" userId="634ff10e-5ce1-4de2-b291-de73628c3d81" providerId="ADAL" clId="{77C79CDE-68E8-4C3F-88DD-B9AF101D3DCB}" dt="2020-10-09T07:23:39.842" v="9075" actId="552"/>
          <ac:spMkLst>
            <pc:docMk/>
            <pc:sldMk cId="1237859308" sldId="406"/>
            <ac:spMk id="66" creationId="{A0D842DB-DAF3-4DF7-83D1-A01E4D82F743}"/>
          </ac:spMkLst>
        </pc:spChg>
        <pc:spChg chg="add mod">
          <ac:chgData name="De Pooter Marijn" userId="634ff10e-5ce1-4de2-b291-de73628c3d81" providerId="ADAL" clId="{77C79CDE-68E8-4C3F-88DD-B9AF101D3DCB}" dt="2020-10-09T07:23:33.194" v="9074" actId="552"/>
          <ac:spMkLst>
            <pc:docMk/>
            <pc:sldMk cId="1237859308" sldId="406"/>
            <ac:spMk id="68" creationId="{E6F2177B-A74E-439E-8822-FD483455897C}"/>
          </ac:spMkLst>
        </pc:spChg>
        <pc:spChg chg="add mod">
          <ac:chgData name="De Pooter Marijn" userId="634ff10e-5ce1-4de2-b291-de73628c3d81" providerId="ADAL" clId="{77C79CDE-68E8-4C3F-88DD-B9AF101D3DCB}" dt="2020-10-09T07:19:27.609" v="9011" actId="552"/>
          <ac:spMkLst>
            <pc:docMk/>
            <pc:sldMk cId="1237859308" sldId="406"/>
            <ac:spMk id="70" creationId="{91E409C8-F5AD-451F-B4EB-6135E2FA8556}"/>
          </ac:spMkLst>
        </pc:spChg>
        <pc:spChg chg="add mod">
          <ac:chgData name="De Pooter Marijn" userId="634ff10e-5ce1-4de2-b291-de73628c3d81" providerId="ADAL" clId="{77C79CDE-68E8-4C3F-88DD-B9AF101D3DCB}" dt="2020-10-09T07:19:53.791" v="9016" actId="20577"/>
          <ac:spMkLst>
            <pc:docMk/>
            <pc:sldMk cId="1237859308" sldId="406"/>
            <ac:spMk id="72" creationId="{0E4A91A5-28E4-4D44-96B6-98072403A63D}"/>
          </ac:spMkLst>
        </pc:spChg>
        <pc:cxnChg chg="add mod">
          <ac:chgData name="De Pooter Marijn" userId="634ff10e-5ce1-4de2-b291-de73628c3d81" providerId="ADAL" clId="{77C79CDE-68E8-4C3F-88DD-B9AF101D3DCB}" dt="2020-10-09T07:16:49.821" v="8849" actId="14100"/>
          <ac:cxnSpMkLst>
            <pc:docMk/>
            <pc:sldMk cId="1237859308" sldId="406"/>
            <ac:cxnSpMk id="20" creationId="{ECED4702-7427-481E-8C67-EAB19C759CA9}"/>
          </ac:cxnSpMkLst>
        </pc:cxnChg>
        <pc:cxnChg chg="add mod">
          <ac:chgData name="De Pooter Marijn" userId="634ff10e-5ce1-4de2-b291-de73628c3d81" providerId="ADAL" clId="{77C79CDE-68E8-4C3F-88DD-B9AF101D3DCB}" dt="2020-10-09T07:05:41.620" v="8279" actId="208"/>
          <ac:cxnSpMkLst>
            <pc:docMk/>
            <pc:sldMk cId="1237859308" sldId="406"/>
            <ac:cxnSpMk id="22" creationId="{1B9E599F-A4AF-4A9E-9FDE-533B3B8AB13D}"/>
          </ac:cxnSpMkLst>
        </pc:cxnChg>
        <pc:cxnChg chg="add mod">
          <ac:chgData name="De Pooter Marijn" userId="634ff10e-5ce1-4de2-b291-de73628c3d81" providerId="ADAL" clId="{77C79CDE-68E8-4C3F-88DD-B9AF101D3DCB}" dt="2020-10-09T07:21:50.397" v="9027" actId="1035"/>
          <ac:cxnSpMkLst>
            <pc:docMk/>
            <pc:sldMk cId="1237859308" sldId="406"/>
            <ac:cxnSpMk id="74" creationId="{EC3C95A6-04C7-4D5E-9B66-60EFFE501EA6}"/>
          </ac:cxnSpMkLst>
        </pc:cxnChg>
        <pc:cxnChg chg="add mod">
          <ac:chgData name="De Pooter Marijn" userId="634ff10e-5ce1-4de2-b291-de73628c3d81" providerId="ADAL" clId="{77C79CDE-68E8-4C3F-88DD-B9AF101D3DCB}" dt="2020-10-09T07:21:56.142" v="9028" actId="1076"/>
          <ac:cxnSpMkLst>
            <pc:docMk/>
            <pc:sldMk cId="1237859308" sldId="406"/>
            <ac:cxnSpMk id="75" creationId="{3C6B8262-ED7D-4091-AA64-DFA5F8BBE42A}"/>
          </ac:cxnSpMkLst>
        </pc:cxnChg>
        <pc:cxnChg chg="add mod">
          <ac:chgData name="De Pooter Marijn" userId="634ff10e-5ce1-4de2-b291-de73628c3d81" providerId="ADAL" clId="{77C79CDE-68E8-4C3F-88DD-B9AF101D3DCB}" dt="2020-10-09T07:21:30.411" v="9025" actId="1076"/>
          <ac:cxnSpMkLst>
            <pc:docMk/>
            <pc:sldMk cId="1237859308" sldId="406"/>
            <ac:cxnSpMk id="76" creationId="{3F0FE719-CC02-41EF-9D65-75F5F0D4AC32}"/>
          </ac:cxnSpMkLst>
        </pc:cxnChg>
        <pc:cxnChg chg="add mod">
          <ac:chgData name="De Pooter Marijn" userId="634ff10e-5ce1-4de2-b291-de73628c3d81" providerId="ADAL" clId="{77C79CDE-68E8-4C3F-88DD-B9AF101D3DCB}" dt="2020-10-09T07:22:18.673" v="9067" actId="1076"/>
          <ac:cxnSpMkLst>
            <pc:docMk/>
            <pc:sldMk cId="1237859308" sldId="406"/>
            <ac:cxnSpMk id="77" creationId="{1CA8FF91-3187-4102-AD68-CB31DC18E697}"/>
          </ac:cxnSpMkLst>
        </pc:cxnChg>
        <pc:cxnChg chg="add mod">
          <ac:chgData name="De Pooter Marijn" userId="634ff10e-5ce1-4de2-b291-de73628c3d81" providerId="ADAL" clId="{77C79CDE-68E8-4C3F-88DD-B9AF101D3DCB}" dt="2020-10-09T07:22:37.363" v="9070" actId="1076"/>
          <ac:cxnSpMkLst>
            <pc:docMk/>
            <pc:sldMk cId="1237859308" sldId="406"/>
            <ac:cxnSpMk id="78" creationId="{8896502B-824E-4802-9DF9-92B22A12768F}"/>
          </ac:cxnSpMkLst>
        </pc:cxnChg>
        <pc:cxnChg chg="add mod">
          <ac:chgData name="De Pooter Marijn" userId="634ff10e-5ce1-4de2-b291-de73628c3d81" providerId="ADAL" clId="{77C79CDE-68E8-4C3F-88DD-B9AF101D3DCB}" dt="2020-10-09T07:23:07.506" v="9073" actId="692"/>
          <ac:cxnSpMkLst>
            <pc:docMk/>
            <pc:sldMk cId="1237859308" sldId="406"/>
            <ac:cxnSpMk id="79" creationId="{F4CBE331-1483-4AA6-BE7E-3351206ED39A}"/>
          </ac:cxnSpMkLst>
        </pc:cxnChg>
        <pc:cxnChg chg="add mod">
          <ac:chgData name="De Pooter Marijn" userId="634ff10e-5ce1-4de2-b291-de73628c3d81" providerId="ADAL" clId="{77C79CDE-68E8-4C3F-88DD-B9AF101D3DCB}" dt="2020-10-09T07:23:07.506" v="9073" actId="692"/>
          <ac:cxnSpMkLst>
            <pc:docMk/>
            <pc:sldMk cId="1237859308" sldId="406"/>
            <ac:cxnSpMk id="80" creationId="{CF90D20C-3A5C-4A85-AB1A-8D5EB3E72894}"/>
          </ac:cxnSpMkLst>
        </pc:cxnChg>
        <pc:cxnChg chg="add mod">
          <ac:chgData name="De Pooter Marijn" userId="634ff10e-5ce1-4de2-b291-de73628c3d81" providerId="ADAL" clId="{77C79CDE-68E8-4C3F-88DD-B9AF101D3DCB}" dt="2020-10-09T07:23:07.506" v="9073" actId="692"/>
          <ac:cxnSpMkLst>
            <pc:docMk/>
            <pc:sldMk cId="1237859308" sldId="406"/>
            <ac:cxnSpMk id="81" creationId="{179884F7-76D3-48DE-BEA1-D2A91E6BDE84}"/>
          </ac:cxnSpMkLst>
        </pc:cxnChg>
        <pc:cxnChg chg="add mod">
          <ac:chgData name="De Pooter Marijn" userId="634ff10e-5ce1-4de2-b291-de73628c3d81" providerId="ADAL" clId="{77C79CDE-68E8-4C3F-88DD-B9AF101D3DCB}" dt="2020-10-09T07:23:07.506" v="9073" actId="692"/>
          <ac:cxnSpMkLst>
            <pc:docMk/>
            <pc:sldMk cId="1237859308" sldId="406"/>
            <ac:cxnSpMk id="82" creationId="{63B7C619-6F97-4872-99A4-AC8E5F82653A}"/>
          </ac:cxnSpMkLst>
        </pc:cxnChg>
        <pc:cxnChg chg="add mod">
          <ac:chgData name="De Pooter Marijn" userId="634ff10e-5ce1-4de2-b291-de73628c3d81" providerId="ADAL" clId="{77C79CDE-68E8-4C3F-88DD-B9AF101D3DCB}" dt="2020-10-09T07:23:07.506" v="9073" actId="692"/>
          <ac:cxnSpMkLst>
            <pc:docMk/>
            <pc:sldMk cId="1237859308" sldId="406"/>
            <ac:cxnSpMk id="83" creationId="{4ABE0687-3535-4874-8224-EEAA5812A04B}"/>
          </ac:cxnSpMkLst>
        </pc:cxnChg>
      </pc:sldChg>
      <pc:sldChg chg="modSp add mod ord">
        <pc:chgData name="De Pooter Marijn" userId="634ff10e-5ce1-4de2-b291-de73628c3d81" providerId="ADAL" clId="{77C79CDE-68E8-4C3F-88DD-B9AF101D3DCB}" dt="2020-10-10T17:43:45.595" v="14202" actId="20577"/>
        <pc:sldMkLst>
          <pc:docMk/>
          <pc:sldMk cId="4175762010" sldId="407"/>
        </pc:sldMkLst>
        <pc:spChg chg="mod">
          <ac:chgData name="De Pooter Marijn" userId="634ff10e-5ce1-4de2-b291-de73628c3d81" providerId="ADAL" clId="{77C79CDE-68E8-4C3F-88DD-B9AF101D3DCB}" dt="2020-10-10T17:43:40.502" v="14191" actId="20577"/>
          <ac:spMkLst>
            <pc:docMk/>
            <pc:sldMk cId="4175762010" sldId="407"/>
            <ac:spMk id="2" creationId="{C8E4B304-2DE3-F24E-99A6-73CE5CA3B523}"/>
          </ac:spMkLst>
        </pc:spChg>
        <pc:spChg chg="mod">
          <ac:chgData name="De Pooter Marijn" userId="634ff10e-5ce1-4de2-b291-de73628c3d81" providerId="ADAL" clId="{77C79CDE-68E8-4C3F-88DD-B9AF101D3DCB}" dt="2020-10-10T17:43:45.595" v="14202" actId="20577"/>
          <ac:spMkLst>
            <pc:docMk/>
            <pc:sldMk cId="4175762010" sldId="407"/>
            <ac:spMk id="3" creationId="{5F04B32D-BE96-E54F-AD6E-D4120B8E2BFF}"/>
          </ac:spMkLst>
        </pc:spChg>
      </pc:sldChg>
      <pc:sldChg chg="modSp add mod ord">
        <pc:chgData name="De Pooter Marijn" userId="634ff10e-5ce1-4de2-b291-de73628c3d81" providerId="ADAL" clId="{77C79CDE-68E8-4C3F-88DD-B9AF101D3DCB}" dt="2020-10-09T07:43:50.766" v="10120" actId="6549"/>
        <pc:sldMkLst>
          <pc:docMk/>
          <pc:sldMk cId="2845617282" sldId="408"/>
        </pc:sldMkLst>
        <pc:spChg chg="mod">
          <ac:chgData name="De Pooter Marijn" userId="634ff10e-5ce1-4de2-b291-de73628c3d81" providerId="ADAL" clId="{77C79CDE-68E8-4C3F-88DD-B9AF101D3DCB}" dt="2020-10-09T07:43:01.226" v="10089" actId="20577"/>
          <ac:spMkLst>
            <pc:docMk/>
            <pc:sldMk cId="2845617282" sldId="408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09T07:43:50.766" v="10120" actId="6549"/>
          <ac:spMkLst>
            <pc:docMk/>
            <pc:sldMk cId="2845617282" sldId="408"/>
            <ac:spMk id="28" creationId="{4F9C07ED-5187-4358-A1B7-4A9A65AFD010}"/>
          </ac:spMkLst>
        </pc:spChg>
      </pc:sldChg>
      <pc:sldChg chg="modSp add mod ord">
        <pc:chgData name="De Pooter Marijn" userId="634ff10e-5ce1-4de2-b291-de73628c3d81" providerId="ADAL" clId="{77C79CDE-68E8-4C3F-88DD-B9AF101D3DCB}" dt="2020-10-10T10:31:40.621" v="10820" actId="20577"/>
        <pc:sldMkLst>
          <pc:docMk/>
          <pc:sldMk cId="3510851038" sldId="409"/>
        </pc:sldMkLst>
        <pc:spChg chg="mod">
          <ac:chgData name="De Pooter Marijn" userId="634ff10e-5ce1-4de2-b291-de73628c3d81" providerId="ADAL" clId="{77C79CDE-68E8-4C3F-88DD-B9AF101D3DCB}" dt="2020-10-10T10:28:29.400" v="10540"/>
          <ac:spMkLst>
            <pc:docMk/>
            <pc:sldMk cId="3510851038" sldId="409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0T10:31:40.621" v="10820" actId="20577"/>
          <ac:spMkLst>
            <pc:docMk/>
            <pc:sldMk cId="3510851038" sldId="409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7C79CDE-68E8-4C3F-88DD-B9AF101D3DCB}" dt="2020-10-10T17:43:29.931" v="14175" actId="20577"/>
        <pc:sldMkLst>
          <pc:docMk/>
          <pc:sldMk cId="1469760854" sldId="410"/>
        </pc:sldMkLst>
        <pc:spChg chg="mod">
          <ac:chgData name="De Pooter Marijn" userId="634ff10e-5ce1-4de2-b291-de73628c3d81" providerId="ADAL" clId="{77C79CDE-68E8-4C3F-88DD-B9AF101D3DCB}" dt="2020-10-10T17:43:24.678" v="14166" actId="6549"/>
          <ac:spMkLst>
            <pc:docMk/>
            <pc:sldMk cId="1469760854" sldId="410"/>
            <ac:spMk id="2" creationId="{C8E4B304-2DE3-F24E-99A6-73CE5CA3B523}"/>
          </ac:spMkLst>
        </pc:spChg>
        <pc:spChg chg="mod">
          <ac:chgData name="De Pooter Marijn" userId="634ff10e-5ce1-4de2-b291-de73628c3d81" providerId="ADAL" clId="{77C79CDE-68E8-4C3F-88DD-B9AF101D3DCB}" dt="2020-10-10T17:43:29.931" v="14175" actId="20577"/>
          <ac:spMkLst>
            <pc:docMk/>
            <pc:sldMk cId="1469760854" sldId="410"/>
            <ac:spMk id="3" creationId="{5F04B32D-BE96-E54F-AD6E-D4120B8E2BFF}"/>
          </ac:spMkLst>
        </pc:spChg>
      </pc:sldChg>
      <pc:sldChg chg="modSp add mod ord">
        <pc:chgData name="De Pooter Marijn" userId="634ff10e-5ce1-4de2-b291-de73628c3d81" providerId="ADAL" clId="{77C79CDE-68E8-4C3F-88DD-B9AF101D3DCB}" dt="2020-10-10T11:09:58.143" v="11209" actId="20577"/>
        <pc:sldMkLst>
          <pc:docMk/>
          <pc:sldMk cId="3874417643" sldId="411"/>
        </pc:sldMkLst>
        <pc:spChg chg="mod">
          <ac:chgData name="De Pooter Marijn" userId="634ff10e-5ce1-4de2-b291-de73628c3d81" providerId="ADAL" clId="{77C79CDE-68E8-4C3F-88DD-B9AF101D3DCB}" dt="2020-10-10T11:06:38.222" v="10972" actId="20577"/>
          <ac:spMkLst>
            <pc:docMk/>
            <pc:sldMk cId="3874417643" sldId="411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0T11:09:58.143" v="11209" actId="20577"/>
          <ac:spMkLst>
            <pc:docMk/>
            <pc:sldMk cId="3874417643" sldId="411"/>
            <ac:spMk id="28" creationId="{4F9C07ED-5187-4358-A1B7-4A9A65AFD010}"/>
          </ac:spMkLst>
        </pc:spChg>
      </pc:sldChg>
      <pc:sldChg chg="addSp delSp modSp add mod ord">
        <pc:chgData name="De Pooter Marijn" userId="634ff10e-5ce1-4de2-b291-de73628c3d81" providerId="ADAL" clId="{77C79CDE-68E8-4C3F-88DD-B9AF101D3DCB}" dt="2020-10-10T11:08:38.065" v="11109" actId="113"/>
        <pc:sldMkLst>
          <pc:docMk/>
          <pc:sldMk cId="3236307234" sldId="412"/>
        </pc:sldMkLst>
        <pc:spChg chg="mod">
          <ac:chgData name="De Pooter Marijn" userId="634ff10e-5ce1-4de2-b291-de73628c3d81" providerId="ADAL" clId="{77C79CDE-68E8-4C3F-88DD-B9AF101D3DCB}" dt="2020-10-10T11:08:30.806" v="11105" actId="20577"/>
          <ac:spMkLst>
            <pc:docMk/>
            <pc:sldMk cId="3236307234" sldId="412"/>
            <ac:spMk id="2" creationId="{E86959B1-3923-4945-A1AB-86C646A4550E}"/>
          </ac:spMkLst>
        </pc:spChg>
        <pc:spChg chg="add del">
          <ac:chgData name="De Pooter Marijn" userId="634ff10e-5ce1-4de2-b291-de73628c3d81" providerId="ADAL" clId="{77C79CDE-68E8-4C3F-88DD-B9AF101D3DCB}" dt="2020-10-10T11:08:37.150" v="11108" actId="22"/>
          <ac:spMkLst>
            <pc:docMk/>
            <pc:sldMk cId="3236307234" sldId="412"/>
            <ac:spMk id="4" creationId="{90553E3F-BF9C-44DA-8789-E1ACECB8EA79}"/>
          </ac:spMkLst>
        </pc:spChg>
        <pc:spChg chg="mod">
          <ac:chgData name="De Pooter Marijn" userId="634ff10e-5ce1-4de2-b291-de73628c3d81" providerId="ADAL" clId="{77C79CDE-68E8-4C3F-88DD-B9AF101D3DCB}" dt="2020-10-10T11:08:38.065" v="11109" actId="113"/>
          <ac:spMkLst>
            <pc:docMk/>
            <pc:sldMk cId="3236307234" sldId="412"/>
            <ac:spMk id="29" creationId="{DEF9AD08-44CB-48E1-B629-6BA3D5E63D6A}"/>
          </ac:spMkLst>
        </pc:spChg>
      </pc:sldChg>
      <pc:sldChg chg="modSp add mod ord modNotesTx">
        <pc:chgData name="De Pooter Marijn" userId="634ff10e-5ce1-4de2-b291-de73628c3d81" providerId="ADAL" clId="{77C79CDE-68E8-4C3F-88DD-B9AF101D3DCB}" dt="2020-10-10T11:14:51.323" v="11453" actId="20577"/>
        <pc:sldMkLst>
          <pc:docMk/>
          <pc:sldMk cId="1031037112" sldId="413"/>
        </pc:sldMkLst>
        <pc:spChg chg="mod">
          <ac:chgData name="De Pooter Marijn" userId="634ff10e-5ce1-4de2-b291-de73628c3d81" providerId="ADAL" clId="{77C79CDE-68E8-4C3F-88DD-B9AF101D3DCB}" dt="2020-10-10T11:09:43.391" v="11206" actId="20577"/>
          <ac:spMkLst>
            <pc:docMk/>
            <pc:sldMk cId="1031037112" sldId="413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0T11:12:57.203" v="11306" actId="207"/>
          <ac:spMkLst>
            <pc:docMk/>
            <pc:sldMk cId="1031037112" sldId="413"/>
            <ac:spMk id="3" creationId="{4ECABE3C-BC33-8245-822C-EE2D7505A266}"/>
          </ac:spMkLst>
        </pc:spChg>
        <pc:spChg chg="mod">
          <ac:chgData name="De Pooter Marijn" userId="634ff10e-5ce1-4de2-b291-de73628c3d81" providerId="ADAL" clId="{77C79CDE-68E8-4C3F-88DD-B9AF101D3DCB}" dt="2020-10-10T11:14:51.323" v="11453" actId="20577"/>
          <ac:spMkLst>
            <pc:docMk/>
            <pc:sldMk cId="1031037112" sldId="413"/>
            <ac:spMk id="17" creationId="{59A442AF-4D9A-425D-8F23-652FFE19D466}"/>
          </ac:spMkLst>
        </pc:spChg>
      </pc:sldChg>
      <pc:sldChg chg="modSp add mod ord">
        <pc:chgData name="De Pooter Marijn" userId="634ff10e-5ce1-4de2-b291-de73628c3d81" providerId="ADAL" clId="{77C79CDE-68E8-4C3F-88DD-B9AF101D3DCB}" dt="2020-10-10T20:42:55.042" v="18604" actId="20577"/>
        <pc:sldMkLst>
          <pc:docMk/>
          <pc:sldMk cId="32178401" sldId="414"/>
        </pc:sldMkLst>
        <pc:spChg chg="mod">
          <ac:chgData name="De Pooter Marijn" userId="634ff10e-5ce1-4de2-b291-de73628c3d81" providerId="ADAL" clId="{77C79CDE-68E8-4C3F-88DD-B9AF101D3DCB}" dt="2020-10-10T11:15:13.377" v="11464" actId="20577"/>
          <ac:spMkLst>
            <pc:docMk/>
            <pc:sldMk cId="32178401" sldId="414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0T20:42:55.042" v="18604" actId="20577"/>
          <ac:spMkLst>
            <pc:docMk/>
            <pc:sldMk cId="32178401" sldId="414"/>
            <ac:spMk id="3" creationId="{4ECABE3C-BC33-8245-822C-EE2D7505A266}"/>
          </ac:spMkLst>
        </pc:spChg>
      </pc:sldChg>
      <pc:sldChg chg="addSp delSp modSp add mod ord delAnim modAnim modNotesTx">
        <pc:chgData name="De Pooter Marijn" userId="634ff10e-5ce1-4de2-b291-de73628c3d81" providerId="ADAL" clId="{77C79CDE-68E8-4C3F-88DD-B9AF101D3DCB}" dt="2020-10-10T15:25:12.293" v="13655" actId="20577"/>
        <pc:sldMkLst>
          <pc:docMk/>
          <pc:sldMk cId="1207122815" sldId="415"/>
        </pc:sldMkLst>
        <pc:spChg chg="mod">
          <ac:chgData name="De Pooter Marijn" userId="634ff10e-5ce1-4de2-b291-de73628c3d81" providerId="ADAL" clId="{77C79CDE-68E8-4C3F-88DD-B9AF101D3DCB}" dt="2020-10-10T15:25:12.293" v="13655" actId="20577"/>
          <ac:spMkLst>
            <pc:docMk/>
            <pc:sldMk cId="1207122815" sldId="415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0T12:05:52.303" v="12139" actId="1076"/>
          <ac:spMkLst>
            <pc:docMk/>
            <pc:sldMk cId="1207122815" sldId="415"/>
            <ac:spMk id="6" creationId="{E76DC167-9FA6-7C46-A3CE-38A1215F39A7}"/>
          </ac:spMkLst>
        </pc:spChg>
        <pc:spChg chg="mod">
          <ac:chgData name="De Pooter Marijn" userId="634ff10e-5ce1-4de2-b291-de73628c3d81" providerId="ADAL" clId="{77C79CDE-68E8-4C3F-88DD-B9AF101D3DCB}" dt="2020-10-10T15:13:26.334" v="13481" actId="207"/>
          <ac:spMkLst>
            <pc:docMk/>
            <pc:sldMk cId="1207122815" sldId="415"/>
            <ac:spMk id="7" creationId="{EEC23CFA-31C4-4287-9878-AB59B7783B0C}"/>
          </ac:spMkLst>
        </pc:spChg>
        <pc:spChg chg="del">
          <ac:chgData name="De Pooter Marijn" userId="634ff10e-5ce1-4de2-b291-de73628c3d81" providerId="ADAL" clId="{77C79CDE-68E8-4C3F-88DD-B9AF101D3DCB}" dt="2020-10-10T11:41:16.200" v="11863" actId="478"/>
          <ac:spMkLst>
            <pc:docMk/>
            <pc:sldMk cId="1207122815" sldId="415"/>
            <ac:spMk id="10" creationId="{23017D82-6412-4CF5-BEBB-04BA95E2A2A1}"/>
          </ac:spMkLst>
        </pc:spChg>
        <pc:spChg chg="add del">
          <ac:chgData name="De Pooter Marijn" userId="634ff10e-5ce1-4de2-b291-de73628c3d81" providerId="ADAL" clId="{77C79CDE-68E8-4C3F-88DD-B9AF101D3DCB}" dt="2020-10-10T11:48:24.936" v="11926" actId="478"/>
          <ac:spMkLst>
            <pc:docMk/>
            <pc:sldMk cId="1207122815" sldId="415"/>
            <ac:spMk id="22" creationId="{AE8A5EBC-9F0C-4441-A683-3CB5F9F6552F}"/>
          </ac:spMkLst>
        </pc:spChg>
        <pc:spChg chg="add mod">
          <ac:chgData name="De Pooter Marijn" userId="634ff10e-5ce1-4de2-b291-de73628c3d81" providerId="ADAL" clId="{77C79CDE-68E8-4C3F-88DD-B9AF101D3DCB}" dt="2020-10-10T14:36:32.771" v="12687" actId="1037"/>
          <ac:spMkLst>
            <pc:docMk/>
            <pc:sldMk cId="1207122815" sldId="415"/>
            <ac:spMk id="25" creationId="{D7729611-57A8-4E23-9797-027DDA91B4BC}"/>
          </ac:spMkLst>
        </pc:spChg>
        <pc:spChg chg="add del mod">
          <ac:chgData name="De Pooter Marijn" userId="634ff10e-5ce1-4de2-b291-de73628c3d81" providerId="ADAL" clId="{77C79CDE-68E8-4C3F-88DD-B9AF101D3DCB}" dt="2020-10-10T11:50:54.315" v="11969" actId="478"/>
          <ac:spMkLst>
            <pc:docMk/>
            <pc:sldMk cId="1207122815" sldId="415"/>
            <ac:spMk id="27" creationId="{ED137C79-DB02-4334-83CB-5097B10CA56D}"/>
          </ac:spMkLst>
        </pc:spChg>
        <pc:spChg chg="add mod">
          <ac:chgData name="De Pooter Marijn" userId="634ff10e-5ce1-4de2-b291-de73628c3d81" providerId="ADAL" clId="{77C79CDE-68E8-4C3F-88DD-B9AF101D3DCB}" dt="2020-10-10T14:36:32.771" v="12687" actId="1037"/>
          <ac:spMkLst>
            <pc:docMk/>
            <pc:sldMk cId="1207122815" sldId="415"/>
            <ac:spMk id="29" creationId="{43CEE7BB-E37D-4CCD-832F-9E480237689A}"/>
          </ac:spMkLst>
        </pc:spChg>
        <pc:spChg chg="add mod">
          <ac:chgData name="De Pooter Marijn" userId="634ff10e-5ce1-4de2-b291-de73628c3d81" providerId="ADAL" clId="{77C79CDE-68E8-4C3F-88DD-B9AF101D3DCB}" dt="2020-10-10T14:36:32.771" v="12687" actId="1037"/>
          <ac:spMkLst>
            <pc:docMk/>
            <pc:sldMk cId="1207122815" sldId="415"/>
            <ac:spMk id="31" creationId="{C890C3A3-1016-46F0-A7E5-A50D646E4679}"/>
          </ac:spMkLst>
        </pc:spChg>
        <pc:spChg chg="add mod">
          <ac:chgData name="De Pooter Marijn" userId="634ff10e-5ce1-4de2-b291-de73628c3d81" providerId="ADAL" clId="{77C79CDE-68E8-4C3F-88DD-B9AF101D3DCB}" dt="2020-10-10T14:36:32.771" v="12687" actId="1037"/>
          <ac:spMkLst>
            <pc:docMk/>
            <pc:sldMk cId="1207122815" sldId="415"/>
            <ac:spMk id="33" creationId="{AE4F870A-5833-4CD8-8C63-58F08110C644}"/>
          </ac:spMkLst>
        </pc:spChg>
        <pc:spChg chg="add mod">
          <ac:chgData name="De Pooter Marijn" userId="634ff10e-5ce1-4de2-b291-de73628c3d81" providerId="ADAL" clId="{77C79CDE-68E8-4C3F-88DD-B9AF101D3DCB}" dt="2020-10-10T14:36:32.771" v="12687" actId="1037"/>
          <ac:spMkLst>
            <pc:docMk/>
            <pc:sldMk cId="1207122815" sldId="415"/>
            <ac:spMk id="35" creationId="{BB623839-2FDF-44AB-B6F5-F3881A5D59ED}"/>
          </ac:spMkLst>
        </pc:spChg>
        <pc:spChg chg="add mod">
          <ac:chgData name="De Pooter Marijn" userId="634ff10e-5ce1-4de2-b291-de73628c3d81" providerId="ADAL" clId="{77C79CDE-68E8-4C3F-88DD-B9AF101D3DCB}" dt="2020-10-10T14:36:32.771" v="12687" actId="1037"/>
          <ac:spMkLst>
            <pc:docMk/>
            <pc:sldMk cId="1207122815" sldId="415"/>
            <ac:spMk id="37" creationId="{BC96C6C3-33B6-4328-A515-C2E112E018E5}"/>
          </ac:spMkLst>
        </pc:spChg>
        <pc:spChg chg="add mod">
          <ac:chgData name="De Pooter Marijn" userId="634ff10e-5ce1-4de2-b291-de73628c3d81" providerId="ADAL" clId="{77C79CDE-68E8-4C3F-88DD-B9AF101D3DCB}" dt="2020-10-10T14:36:32.771" v="12687" actId="1037"/>
          <ac:spMkLst>
            <pc:docMk/>
            <pc:sldMk cId="1207122815" sldId="415"/>
            <ac:spMk id="39" creationId="{99F677C4-6D8C-4C9A-8289-506E68B65265}"/>
          </ac:spMkLst>
        </pc:spChg>
        <pc:spChg chg="add mod">
          <ac:chgData name="De Pooter Marijn" userId="634ff10e-5ce1-4de2-b291-de73628c3d81" providerId="ADAL" clId="{77C79CDE-68E8-4C3F-88DD-B9AF101D3DCB}" dt="2020-10-10T14:36:32.771" v="12687" actId="1037"/>
          <ac:spMkLst>
            <pc:docMk/>
            <pc:sldMk cId="1207122815" sldId="415"/>
            <ac:spMk id="41" creationId="{65211297-00DF-46B9-A392-A638A4A1452F}"/>
          </ac:spMkLst>
        </pc:spChg>
        <pc:spChg chg="add mod">
          <ac:chgData name="De Pooter Marijn" userId="634ff10e-5ce1-4de2-b291-de73628c3d81" providerId="ADAL" clId="{77C79CDE-68E8-4C3F-88DD-B9AF101D3DCB}" dt="2020-10-10T14:36:32.771" v="12687" actId="1037"/>
          <ac:spMkLst>
            <pc:docMk/>
            <pc:sldMk cId="1207122815" sldId="415"/>
            <ac:spMk id="43" creationId="{565E744E-873C-4176-84B6-ED2DFBF06BEF}"/>
          </ac:spMkLst>
        </pc:spChg>
        <pc:spChg chg="add mod">
          <ac:chgData name="De Pooter Marijn" userId="634ff10e-5ce1-4de2-b291-de73628c3d81" providerId="ADAL" clId="{77C79CDE-68E8-4C3F-88DD-B9AF101D3DCB}" dt="2020-10-10T12:00:59.643" v="12103" actId="14100"/>
          <ac:spMkLst>
            <pc:docMk/>
            <pc:sldMk cId="1207122815" sldId="415"/>
            <ac:spMk id="44" creationId="{96EC3532-9AAE-464F-9DCF-DDCC12A2DF01}"/>
          </ac:spMkLst>
        </pc:spChg>
        <pc:spChg chg="add mod">
          <ac:chgData name="De Pooter Marijn" userId="634ff10e-5ce1-4de2-b291-de73628c3d81" providerId="ADAL" clId="{77C79CDE-68E8-4C3F-88DD-B9AF101D3DCB}" dt="2020-10-10T12:14:39.979" v="12433" actId="1036"/>
          <ac:spMkLst>
            <pc:docMk/>
            <pc:sldMk cId="1207122815" sldId="415"/>
            <ac:spMk id="48" creationId="{83465306-1D27-4C5F-9D0A-3FDE27E547C3}"/>
          </ac:spMkLst>
        </pc:spChg>
        <pc:spChg chg="add mod">
          <ac:chgData name="De Pooter Marijn" userId="634ff10e-5ce1-4de2-b291-de73628c3d81" providerId="ADAL" clId="{77C79CDE-68E8-4C3F-88DD-B9AF101D3DCB}" dt="2020-10-10T12:01:11.098" v="12104" actId="14100"/>
          <ac:spMkLst>
            <pc:docMk/>
            <pc:sldMk cId="1207122815" sldId="415"/>
            <ac:spMk id="49" creationId="{00CA971F-0175-4B46-8463-6BCADB2C9E4D}"/>
          </ac:spMkLst>
        </pc:spChg>
        <pc:spChg chg="add mod">
          <ac:chgData name="De Pooter Marijn" userId="634ff10e-5ce1-4de2-b291-de73628c3d81" providerId="ADAL" clId="{77C79CDE-68E8-4C3F-88DD-B9AF101D3DCB}" dt="2020-10-10T12:14:39.979" v="12433" actId="1036"/>
          <ac:spMkLst>
            <pc:docMk/>
            <pc:sldMk cId="1207122815" sldId="415"/>
            <ac:spMk id="66" creationId="{AF680F07-474B-4146-AE02-F4564404A203}"/>
          </ac:spMkLst>
        </pc:spChg>
        <pc:spChg chg="add mod">
          <ac:chgData name="De Pooter Marijn" userId="634ff10e-5ce1-4de2-b291-de73628c3d81" providerId="ADAL" clId="{77C79CDE-68E8-4C3F-88DD-B9AF101D3DCB}" dt="2020-10-10T12:14:39.979" v="12433" actId="1036"/>
          <ac:spMkLst>
            <pc:docMk/>
            <pc:sldMk cId="1207122815" sldId="415"/>
            <ac:spMk id="72" creationId="{FC570755-7718-410D-A538-5DECC3E908A9}"/>
          </ac:spMkLst>
        </pc:spChg>
        <pc:spChg chg="add mod">
          <ac:chgData name="De Pooter Marijn" userId="634ff10e-5ce1-4de2-b291-de73628c3d81" providerId="ADAL" clId="{77C79CDE-68E8-4C3F-88DD-B9AF101D3DCB}" dt="2020-10-10T12:14:39.979" v="12433" actId="1036"/>
          <ac:spMkLst>
            <pc:docMk/>
            <pc:sldMk cId="1207122815" sldId="415"/>
            <ac:spMk id="73" creationId="{A491D047-BDDE-42FE-8634-46296D1AED73}"/>
          </ac:spMkLst>
        </pc:spChg>
        <pc:spChg chg="add mod">
          <ac:chgData name="De Pooter Marijn" userId="634ff10e-5ce1-4de2-b291-de73628c3d81" providerId="ADAL" clId="{77C79CDE-68E8-4C3F-88DD-B9AF101D3DCB}" dt="2020-10-10T12:14:39.979" v="12433" actId="1036"/>
          <ac:spMkLst>
            <pc:docMk/>
            <pc:sldMk cId="1207122815" sldId="415"/>
            <ac:spMk id="74" creationId="{64E03AC3-48FA-4FC2-8006-A8DDD3353FA6}"/>
          </ac:spMkLst>
        </pc:spChg>
        <pc:spChg chg="add mod">
          <ac:chgData name="De Pooter Marijn" userId="634ff10e-5ce1-4de2-b291-de73628c3d81" providerId="ADAL" clId="{77C79CDE-68E8-4C3F-88DD-B9AF101D3DCB}" dt="2020-10-10T12:14:39.979" v="12433" actId="1036"/>
          <ac:spMkLst>
            <pc:docMk/>
            <pc:sldMk cId="1207122815" sldId="415"/>
            <ac:spMk id="75" creationId="{88C08935-8EAF-4138-B1F2-20FBEA023DB9}"/>
          </ac:spMkLst>
        </pc:spChg>
        <pc:spChg chg="add mod">
          <ac:chgData name="De Pooter Marijn" userId="634ff10e-5ce1-4de2-b291-de73628c3d81" providerId="ADAL" clId="{77C79CDE-68E8-4C3F-88DD-B9AF101D3DCB}" dt="2020-10-10T12:14:39.979" v="12433" actId="1036"/>
          <ac:spMkLst>
            <pc:docMk/>
            <pc:sldMk cId="1207122815" sldId="415"/>
            <ac:spMk id="76" creationId="{9683F245-A19E-4858-94D5-FDE4A7915D30}"/>
          </ac:spMkLst>
        </pc:spChg>
        <pc:spChg chg="add mod">
          <ac:chgData name="De Pooter Marijn" userId="634ff10e-5ce1-4de2-b291-de73628c3d81" providerId="ADAL" clId="{77C79CDE-68E8-4C3F-88DD-B9AF101D3DCB}" dt="2020-10-10T12:14:39.979" v="12433" actId="1036"/>
          <ac:spMkLst>
            <pc:docMk/>
            <pc:sldMk cId="1207122815" sldId="415"/>
            <ac:spMk id="77" creationId="{9455F425-8092-46AF-AA04-04B78414A309}"/>
          </ac:spMkLst>
        </pc:spChg>
        <pc:spChg chg="add mod">
          <ac:chgData name="De Pooter Marijn" userId="634ff10e-5ce1-4de2-b291-de73628c3d81" providerId="ADAL" clId="{77C79CDE-68E8-4C3F-88DD-B9AF101D3DCB}" dt="2020-10-10T12:14:39.979" v="12433" actId="1036"/>
          <ac:spMkLst>
            <pc:docMk/>
            <pc:sldMk cId="1207122815" sldId="415"/>
            <ac:spMk id="78" creationId="{A785201E-98F3-4E6D-90F7-D254103F2497}"/>
          </ac:spMkLst>
        </pc:spChg>
        <pc:spChg chg="add mod">
          <ac:chgData name="De Pooter Marijn" userId="634ff10e-5ce1-4de2-b291-de73628c3d81" providerId="ADAL" clId="{77C79CDE-68E8-4C3F-88DD-B9AF101D3DCB}" dt="2020-10-10T12:22:26.014" v="12624" actId="1037"/>
          <ac:spMkLst>
            <pc:docMk/>
            <pc:sldMk cId="1207122815" sldId="415"/>
            <ac:spMk id="79" creationId="{E51043BF-2482-44C8-A02C-1B726C03A78B}"/>
          </ac:spMkLst>
        </pc:spChg>
        <pc:spChg chg="add mod">
          <ac:chgData name="De Pooter Marijn" userId="634ff10e-5ce1-4de2-b291-de73628c3d81" providerId="ADAL" clId="{77C79CDE-68E8-4C3F-88DD-B9AF101D3DCB}" dt="2020-10-10T12:22:26.014" v="12624" actId="1037"/>
          <ac:spMkLst>
            <pc:docMk/>
            <pc:sldMk cId="1207122815" sldId="415"/>
            <ac:spMk id="80" creationId="{14D515B4-1953-4F5A-9B47-4515E590DD0F}"/>
          </ac:spMkLst>
        </pc:spChg>
        <pc:spChg chg="add mod">
          <ac:chgData name="De Pooter Marijn" userId="634ff10e-5ce1-4de2-b291-de73628c3d81" providerId="ADAL" clId="{77C79CDE-68E8-4C3F-88DD-B9AF101D3DCB}" dt="2020-10-10T12:22:26.014" v="12624" actId="1037"/>
          <ac:spMkLst>
            <pc:docMk/>
            <pc:sldMk cId="1207122815" sldId="415"/>
            <ac:spMk id="81" creationId="{85099382-6A10-4AB7-A114-2C96DCAEBEBB}"/>
          </ac:spMkLst>
        </pc:spChg>
        <pc:spChg chg="add mod">
          <ac:chgData name="De Pooter Marijn" userId="634ff10e-5ce1-4de2-b291-de73628c3d81" providerId="ADAL" clId="{77C79CDE-68E8-4C3F-88DD-B9AF101D3DCB}" dt="2020-10-10T12:22:26.014" v="12624" actId="1037"/>
          <ac:spMkLst>
            <pc:docMk/>
            <pc:sldMk cId="1207122815" sldId="415"/>
            <ac:spMk id="82" creationId="{8718A831-13E1-4EE4-8072-CE72EFBA0B4F}"/>
          </ac:spMkLst>
        </pc:spChg>
        <pc:spChg chg="add mod">
          <ac:chgData name="De Pooter Marijn" userId="634ff10e-5ce1-4de2-b291-de73628c3d81" providerId="ADAL" clId="{77C79CDE-68E8-4C3F-88DD-B9AF101D3DCB}" dt="2020-10-10T12:22:26.014" v="12624" actId="1037"/>
          <ac:spMkLst>
            <pc:docMk/>
            <pc:sldMk cId="1207122815" sldId="415"/>
            <ac:spMk id="83" creationId="{E0EDCA80-894C-4683-BC31-FFF4F4925AB1}"/>
          </ac:spMkLst>
        </pc:spChg>
        <pc:spChg chg="add mod">
          <ac:chgData name="De Pooter Marijn" userId="634ff10e-5ce1-4de2-b291-de73628c3d81" providerId="ADAL" clId="{77C79CDE-68E8-4C3F-88DD-B9AF101D3DCB}" dt="2020-10-10T12:22:26.014" v="12624" actId="1037"/>
          <ac:spMkLst>
            <pc:docMk/>
            <pc:sldMk cId="1207122815" sldId="415"/>
            <ac:spMk id="84" creationId="{76F82272-356D-4F86-809C-08129008C1C1}"/>
          </ac:spMkLst>
        </pc:spChg>
        <pc:spChg chg="add mod">
          <ac:chgData name="De Pooter Marijn" userId="634ff10e-5ce1-4de2-b291-de73628c3d81" providerId="ADAL" clId="{77C79CDE-68E8-4C3F-88DD-B9AF101D3DCB}" dt="2020-10-10T12:22:26.014" v="12624" actId="1037"/>
          <ac:spMkLst>
            <pc:docMk/>
            <pc:sldMk cId="1207122815" sldId="415"/>
            <ac:spMk id="85" creationId="{5CB62C49-57D3-4208-8BF4-CA17811E995B}"/>
          </ac:spMkLst>
        </pc:spChg>
        <pc:spChg chg="add mod">
          <ac:chgData name="De Pooter Marijn" userId="634ff10e-5ce1-4de2-b291-de73628c3d81" providerId="ADAL" clId="{77C79CDE-68E8-4C3F-88DD-B9AF101D3DCB}" dt="2020-10-10T12:22:26.014" v="12624" actId="1037"/>
          <ac:spMkLst>
            <pc:docMk/>
            <pc:sldMk cId="1207122815" sldId="415"/>
            <ac:spMk id="86" creationId="{C720E0E1-8BA8-4E50-B57A-9BDA93339F07}"/>
          </ac:spMkLst>
        </pc:spChg>
        <pc:spChg chg="add mod">
          <ac:chgData name="De Pooter Marijn" userId="634ff10e-5ce1-4de2-b291-de73628c3d81" providerId="ADAL" clId="{77C79CDE-68E8-4C3F-88DD-B9AF101D3DCB}" dt="2020-10-10T12:22:26.014" v="12624" actId="1037"/>
          <ac:spMkLst>
            <pc:docMk/>
            <pc:sldMk cId="1207122815" sldId="415"/>
            <ac:spMk id="87" creationId="{4509AB2E-8E82-44DE-A32C-419B20D088EB}"/>
          </ac:spMkLst>
        </pc:spChg>
        <pc:picChg chg="add del mod">
          <ac:chgData name="De Pooter Marijn" userId="634ff10e-5ce1-4de2-b291-de73628c3d81" providerId="ADAL" clId="{77C79CDE-68E8-4C3F-88DD-B9AF101D3DCB}" dt="2020-10-10T11:46:13.119" v="11874" actId="478"/>
          <ac:picMkLst>
            <pc:docMk/>
            <pc:sldMk cId="1207122815" sldId="415"/>
            <ac:picMk id="5" creationId="{EACD7BEE-7FEF-4E1E-8891-2F2591A55318}"/>
          </ac:picMkLst>
        </pc:picChg>
        <pc:picChg chg="add del mod">
          <ac:chgData name="De Pooter Marijn" userId="634ff10e-5ce1-4de2-b291-de73628c3d81" providerId="ADAL" clId="{77C79CDE-68E8-4C3F-88DD-B9AF101D3DCB}" dt="2020-10-10T11:40:04.902" v="11849" actId="22"/>
          <ac:picMkLst>
            <pc:docMk/>
            <pc:sldMk cId="1207122815" sldId="415"/>
            <ac:picMk id="9" creationId="{8D82603A-D2E4-478A-8DEF-D8D57A42C671}"/>
          </ac:picMkLst>
        </pc:picChg>
        <pc:picChg chg="add del mod">
          <ac:chgData name="De Pooter Marijn" userId="634ff10e-5ce1-4de2-b291-de73628c3d81" providerId="ADAL" clId="{77C79CDE-68E8-4C3F-88DD-B9AF101D3DCB}" dt="2020-10-10T11:48:26.575" v="11927" actId="478"/>
          <ac:picMkLst>
            <pc:docMk/>
            <pc:sldMk cId="1207122815" sldId="415"/>
            <ac:picMk id="17" creationId="{19638D96-434A-4DBE-AFFB-D52DDCC17418}"/>
          </ac:picMkLst>
        </pc:picChg>
        <pc:picChg chg="add del mod modCrop">
          <ac:chgData name="De Pooter Marijn" userId="634ff10e-5ce1-4de2-b291-de73628c3d81" providerId="ADAL" clId="{77C79CDE-68E8-4C3F-88DD-B9AF101D3DCB}" dt="2020-10-10T12:07:48.014" v="12150" actId="478"/>
          <ac:picMkLst>
            <pc:docMk/>
            <pc:sldMk cId="1207122815" sldId="415"/>
            <ac:picMk id="18" creationId="{A8985D11-FC4F-437C-9DFD-77DAD767AD9D}"/>
          </ac:picMkLst>
        </pc:picChg>
        <pc:picChg chg="add del mod">
          <ac:chgData name="De Pooter Marijn" userId="634ff10e-5ce1-4de2-b291-de73628c3d81" providerId="ADAL" clId="{77C79CDE-68E8-4C3F-88DD-B9AF101D3DCB}" dt="2020-10-10T12:08:00.475" v="12153" actId="478"/>
          <ac:picMkLst>
            <pc:docMk/>
            <pc:sldMk cId="1207122815" sldId="415"/>
            <ac:picMk id="24" creationId="{78925806-9DB5-406B-ADC5-BD6061DF5257}"/>
          </ac:picMkLst>
        </pc:picChg>
        <pc:picChg chg="add mod">
          <ac:chgData name="De Pooter Marijn" userId="634ff10e-5ce1-4de2-b291-de73628c3d81" providerId="ADAL" clId="{77C79CDE-68E8-4C3F-88DD-B9AF101D3DCB}" dt="2020-10-10T14:37:20.432" v="12692" actId="692"/>
          <ac:picMkLst>
            <pc:docMk/>
            <pc:sldMk cId="1207122815" sldId="415"/>
            <ac:picMk id="68" creationId="{82FF841E-38D9-4DDC-A960-773A8B375996}"/>
          </ac:picMkLst>
        </pc:picChg>
        <pc:picChg chg="add mod ord">
          <ac:chgData name="De Pooter Marijn" userId="634ff10e-5ce1-4de2-b291-de73628c3d81" providerId="ADAL" clId="{77C79CDE-68E8-4C3F-88DD-B9AF101D3DCB}" dt="2020-10-10T14:37:23.097" v="12693" actId="692"/>
          <ac:picMkLst>
            <pc:docMk/>
            <pc:sldMk cId="1207122815" sldId="415"/>
            <ac:picMk id="70" creationId="{A7C19BEC-9ED4-4FE9-8E12-0CC3A795FBE5}"/>
          </ac:picMkLst>
        </pc:picChg>
        <pc:cxnChg chg="mod">
          <ac:chgData name="De Pooter Marijn" userId="634ff10e-5ce1-4de2-b291-de73628c3d81" providerId="ADAL" clId="{77C79CDE-68E8-4C3F-88DD-B9AF101D3DCB}" dt="2020-10-10T12:02:28.455" v="12117" actId="14100"/>
          <ac:cxnSpMkLst>
            <pc:docMk/>
            <pc:sldMk cId="1207122815" sldId="415"/>
            <ac:cxnSpMk id="19" creationId="{8F65C86E-38C7-4A09-A7CB-41DE6AA50C8A}"/>
          </ac:cxnSpMkLst>
        </pc:cxnChg>
        <pc:cxnChg chg="del mod">
          <ac:chgData name="De Pooter Marijn" userId="634ff10e-5ce1-4de2-b291-de73628c3d81" providerId="ADAL" clId="{77C79CDE-68E8-4C3F-88DD-B9AF101D3DCB}" dt="2020-10-10T11:57:01.391" v="12022" actId="478"/>
          <ac:cxnSpMkLst>
            <pc:docMk/>
            <pc:sldMk cId="1207122815" sldId="415"/>
            <ac:cxnSpMk id="21" creationId="{96169994-285E-425E-8532-7327C5517173}"/>
          </ac:cxnSpMkLst>
        </pc:cxnChg>
        <pc:cxnChg chg="add mod">
          <ac:chgData name="De Pooter Marijn" userId="634ff10e-5ce1-4de2-b291-de73628c3d81" providerId="ADAL" clId="{77C79CDE-68E8-4C3F-88DD-B9AF101D3DCB}" dt="2020-10-10T12:10:59.279" v="12229" actId="14100"/>
          <ac:cxnSpMkLst>
            <pc:docMk/>
            <pc:sldMk cId="1207122815" sldId="415"/>
            <ac:cxnSpMk id="50" creationId="{06AA4F93-6EB4-46ED-9127-D32E23BC716B}"/>
          </ac:cxnSpMkLst>
        </pc:cxnChg>
      </pc:sldChg>
      <pc:sldChg chg="addSp delSp modSp add mod delAnim modAnim">
        <pc:chgData name="De Pooter Marijn" userId="634ff10e-5ce1-4de2-b291-de73628c3d81" providerId="ADAL" clId="{77C79CDE-68E8-4C3F-88DD-B9AF101D3DCB}" dt="2020-10-10T15:25:16.317" v="13661" actId="20577"/>
        <pc:sldMkLst>
          <pc:docMk/>
          <pc:sldMk cId="4000789103" sldId="416"/>
        </pc:sldMkLst>
        <pc:spChg chg="mod">
          <ac:chgData name="De Pooter Marijn" userId="634ff10e-5ce1-4de2-b291-de73628c3d81" providerId="ADAL" clId="{77C79CDE-68E8-4C3F-88DD-B9AF101D3DCB}" dt="2020-10-10T15:25:16.317" v="13661" actId="20577"/>
          <ac:spMkLst>
            <pc:docMk/>
            <pc:sldMk cId="4000789103" sldId="416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0T14:51:23.444" v="13271" actId="1076"/>
          <ac:spMkLst>
            <pc:docMk/>
            <pc:sldMk cId="4000789103" sldId="416"/>
            <ac:spMk id="6" creationId="{E76DC167-9FA6-7C46-A3CE-38A1215F39A7}"/>
          </ac:spMkLst>
        </pc:spChg>
        <pc:spChg chg="mod">
          <ac:chgData name="De Pooter Marijn" userId="634ff10e-5ce1-4de2-b291-de73628c3d81" providerId="ADAL" clId="{77C79CDE-68E8-4C3F-88DD-B9AF101D3DCB}" dt="2020-10-10T15:13:31.339" v="13483" actId="207"/>
          <ac:spMkLst>
            <pc:docMk/>
            <pc:sldMk cId="4000789103" sldId="416"/>
            <ac:spMk id="7" creationId="{EEC23CFA-31C4-4287-9878-AB59B7783B0C}"/>
          </ac:spMkLst>
        </pc:spChg>
        <pc:spChg chg="mod">
          <ac:chgData name="De Pooter Marijn" userId="634ff10e-5ce1-4de2-b291-de73628c3d81" providerId="ADAL" clId="{77C79CDE-68E8-4C3F-88DD-B9AF101D3DCB}" dt="2020-10-10T15:09:31.669" v="13458" actId="207"/>
          <ac:spMkLst>
            <pc:docMk/>
            <pc:sldMk cId="4000789103" sldId="416"/>
            <ac:spMk id="25" creationId="{D7729611-57A8-4E23-9797-027DDA91B4BC}"/>
          </ac:spMkLst>
        </pc:spChg>
        <pc:spChg chg="mod">
          <ac:chgData name="De Pooter Marijn" userId="634ff10e-5ce1-4de2-b291-de73628c3d81" providerId="ADAL" clId="{77C79CDE-68E8-4C3F-88DD-B9AF101D3DCB}" dt="2020-10-10T15:09:31.669" v="13458" actId="207"/>
          <ac:spMkLst>
            <pc:docMk/>
            <pc:sldMk cId="4000789103" sldId="416"/>
            <ac:spMk id="29" creationId="{43CEE7BB-E37D-4CCD-832F-9E480237689A}"/>
          </ac:spMkLst>
        </pc:spChg>
        <pc:spChg chg="mod">
          <ac:chgData name="De Pooter Marijn" userId="634ff10e-5ce1-4de2-b291-de73628c3d81" providerId="ADAL" clId="{77C79CDE-68E8-4C3F-88DD-B9AF101D3DCB}" dt="2020-10-10T15:09:31.669" v="13458" actId="207"/>
          <ac:spMkLst>
            <pc:docMk/>
            <pc:sldMk cId="4000789103" sldId="416"/>
            <ac:spMk id="31" creationId="{C890C3A3-1016-46F0-A7E5-A50D646E4679}"/>
          </ac:spMkLst>
        </pc:spChg>
        <pc:spChg chg="mod">
          <ac:chgData name="De Pooter Marijn" userId="634ff10e-5ce1-4de2-b291-de73628c3d81" providerId="ADAL" clId="{77C79CDE-68E8-4C3F-88DD-B9AF101D3DCB}" dt="2020-10-10T15:09:31.669" v="13458" actId="207"/>
          <ac:spMkLst>
            <pc:docMk/>
            <pc:sldMk cId="4000789103" sldId="416"/>
            <ac:spMk id="33" creationId="{AE4F870A-5833-4CD8-8C63-58F08110C644}"/>
          </ac:spMkLst>
        </pc:spChg>
        <pc:spChg chg="mod">
          <ac:chgData name="De Pooter Marijn" userId="634ff10e-5ce1-4de2-b291-de73628c3d81" providerId="ADAL" clId="{77C79CDE-68E8-4C3F-88DD-B9AF101D3DCB}" dt="2020-10-10T15:09:31.669" v="13458" actId="207"/>
          <ac:spMkLst>
            <pc:docMk/>
            <pc:sldMk cId="4000789103" sldId="416"/>
            <ac:spMk id="35" creationId="{BB623839-2FDF-44AB-B6F5-F3881A5D59ED}"/>
          </ac:spMkLst>
        </pc:spChg>
        <pc:spChg chg="mod">
          <ac:chgData name="De Pooter Marijn" userId="634ff10e-5ce1-4de2-b291-de73628c3d81" providerId="ADAL" clId="{77C79CDE-68E8-4C3F-88DD-B9AF101D3DCB}" dt="2020-10-10T15:09:31.669" v="13458" actId="207"/>
          <ac:spMkLst>
            <pc:docMk/>
            <pc:sldMk cId="4000789103" sldId="416"/>
            <ac:spMk id="37" creationId="{BC96C6C3-33B6-4328-A515-C2E112E018E5}"/>
          </ac:spMkLst>
        </pc:spChg>
        <pc:spChg chg="mod">
          <ac:chgData name="De Pooter Marijn" userId="634ff10e-5ce1-4de2-b291-de73628c3d81" providerId="ADAL" clId="{77C79CDE-68E8-4C3F-88DD-B9AF101D3DCB}" dt="2020-10-10T15:09:31.669" v="13458" actId="207"/>
          <ac:spMkLst>
            <pc:docMk/>
            <pc:sldMk cId="4000789103" sldId="416"/>
            <ac:spMk id="39" creationId="{99F677C4-6D8C-4C9A-8289-506E68B65265}"/>
          </ac:spMkLst>
        </pc:spChg>
        <pc:spChg chg="mod">
          <ac:chgData name="De Pooter Marijn" userId="634ff10e-5ce1-4de2-b291-de73628c3d81" providerId="ADAL" clId="{77C79CDE-68E8-4C3F-88DD-B9AF101D3DCB}" dt="2020-10-10T15:09:31.669" v="13458" actId="207"/>
          <ac:spMkLst>
            <pc:docMk/>
            <pc:sldMk cId="4000789103" sldId="416"/>
            <ac:spMk id="41" creationId="{65211297-00DF-46B9-A392-A638A4A1452F}"/>
          </ac:spMkLst>
        </pc:spChg>
        <pc:spChg chg="mod">
          <ac:chgData name="De Pooter Marijn" userId="634ff10e-5ce1-4de2-b291-de73628c3d81" providerId="ADAL" clId="{77C79CDE-68E8-4C3F-88DD-B9AF101D3DCB}" dt="2020-10-10T15:09:31.669" v="13458" actId="207"/>
          <ac:spMkLst>
            <pc:docMk/>
            <pc:sldMk cId="4000789103" sldId="416"/>
            <ac:spMk id="43" creationId="{565E744E-873C-4176-84B6-ED2DFBF06BEF}"/>
          </ac:spMkLst>
        </pc:spChg>
        <pc:spChg chg="mod">
          <ac:chgData name="De Pooter Marijn" userId="634ff10e-5ce1-4de2-b291-de73628c3d81" providerId="ADAL" clId="{77C79CDE-68E8-4C3F-88DD-B9AF101D3DCB}" dt="2020-10-10T14:39:03.338" v="12721" actId="14100"/>
          <ac:spMkLst>
            <pc:docMk/>
            <pc:sldMk cId="4000789103" sldId="416"/>
            <ac:spMk id="44" creationId="{96EC3532-9AAE-464F-9DCF-DDCC12A2DF01}"/>
          </ac:spMkLst>
        </pc:spChg>
        <pc:spChg chg="mod">
          <ac:chgData name="De Pooter Marijn" userId="634ff10e-5ce1-4de2-b291-de73628c3d81" providerId="ADAL" clId="{77C79CDE-68E8-4C3F-88DD-B9AF101D3DCB}" dt="2020-10-10T14:39:03.338" v="12721" actId="14100"/>
          <ac:spMkLst>
            <pc:docMk/>
            <pc:sldMk cId="4000789103" sldId="416"/>
            <ac:spMk id="49" creationId="{00CA971F-0175-4B46-8463-6BCADB2C9E4D}"/>
          </ac:spMkLst>
        </pc:spChg>
        <pc:spChg chg="add del mod">
          <ac:chgData name="De Pooter Marijn" userId="634ff10e-5ce1-4de2-b291-de73628c3d81" providerId="ADAL" clId="{77C79CDE-68E8-4C3F-88DD-B9AF101D3DCB}" dt="2020-10-10T14:53:12.356" v="13350"/>
          <ac:spMkLst>
            <pc:docMk/>
            <pc:sldMk cId="4000789103" sldId="416"/>
            <ac:spMk id="51" creationId="{F470E775-9438-4F63-BC5C-FBFA3B57F6C8}"/>
          </ac:spMkLst>
        </pc:spChg>
        <pc:spChg chg="add del mod">
          <ac:chgData name="De Pooter Marijn" userId="634ff10e-5ce1-4de2-b291-de73628c3d81" providerId="ADAL" clId="{77C79CDE-68E8-4C3F-88DD-B9AF101D3DCB}" dt="2020-10-10T14:53:12.356" v="13350"/>
          <ac:spMkLst>
            <pc:docMk/>
            <pc:sldMk cId="4000789103" sldId="416"/>
            <ac:spMk id="52" creationId="{E3EBACDC-0779-467D-90D9-192E55F1C698}"/>
          </ac:spMkLst>
        </pc:spChg>
        <pc:spChg chg="add del mod">
          <ac:chgData name="De Pooter Marijn" userId="634ff10e-5ce1-4de2-b291-de73628c3d81" providerId="ADAL" clId="{77C79CDE-68E8-4C3F-88DD-B9AF101D3DCB}" dt="2020-10-10T14:53:12.356" v="13350"/>
          <ac:spMkLst>
            <pc:docMk/>
            <pc:sldMk cId="4000789103" sldId="416"/>
            <ac:spMk id="53" creationId="{1712319A-A17E-4DC2-9EA5-CF207B243AE4}"/>
          </ac:spMkLst>
        </pc:spChg>
        <pc:spChg chg="add del mod">
          <ac:chgData name="De Pooter Marijn" userId="634ff10e-5ce1-4de2-b291-de73628c3d81" providerId="ADAL" clId="{77C79CDE-68E8-4C3F-88DD-B9AF101D3DCB}" dt="2020-10-10T14:53:12.356" v="13350"/>
          <ac:spMkLst>
            <pc:docMk/>
            <pc:sldMk cId="4000789103" sldId="416"/>
            <ac:spMk id="54" creationId="{C8C8A22C-DE61-442C-BA2B-AABCF496AA47}"/>
          </ac:spMkLst>
        </pc:spChg>
        <pc:spChg chg="add del mod">
          <ac:chgData name="De Pooter Marijn" userId="634ff10e-5ce1-4de2-b291-de73628c3d81" providerId="ADAL" clId="{77C79CDE-68E8-4C3F-88DD-B9AF101D3DCB}" dt="2020-10-10T14:53:12.356" v="13350"/>
          <ac:spMkLst>
            <pc:docMk/>
            <pc:sldMk cId="4000789103" sldId="416"/>
            <ac:spMk id="55" creationId="{0C929077-57FE-4EC4-B162-EE1FF8AB5592}"/>
          </ac:spMkLst>
        </pc:spChg>
        <pc:spChg chg="add del mod">
          <ac:chgData name="De Pooter Marijn" userId="634ff10e-5ce1-4de2-b291-de73628c3d81" providerId="ADAL" clId="{77C79CDE-68E8-4C3F-88DD-B9AF101D3DCB}" dt="2020-10-10T14:53:12.356" v="13350"/>
          <ac:spMkLst>
            <pc:docMk/>
            <pc:sldMk cId="4000789103" sldId="416"/>
            <ac:spMk id="56" creationId="{DAC8EB73-CCBF-4B60-A5DF-B980548A5701}"/>
          </ac:spMkLst>
        </pc:spChg>
        <pc:spChg chg="add del mod">
          <ac:chgData name="De Pooter Marijn" userId="634ff10e-5ce1-4de2-b291-de73628c3d81" providerId="ADAL" clId="{77C79CDE-68E8-4C3F-88DD-B9AF101D3DCB}" dt="2020-10-10T14:53:12.356" v="13350"/>
          <ac:spMkLst>
            <pc:docMk/>
            <pc:sldMk cId="4000789103" sldId="416"/>
            <ac:spMk id="57" creationId="{230FC017-79C2-4F5E-AF6A-01075370D8F4}"/>
          </ac:spMkLst>
        </pc:spChg>
        <pc:spChg chg="add del mod">
          <ac:chgData name="De Pooter Marijn" userId="634ff10e-5ce1-4de2-b291-de73628c3d81" providerId="ADAL" clId="{77C79CDE-68E8-4C3F-88DD-B9AF101D3DCB}" dt="2020-10-10T14:53:12.356" v="13350"/>
          <ac:spMkLst>
            <pc:docMk/>
            <pc:sldMk cId="4000789103" sldId="416"/>
            <ac:spMk id="58" creationId="{83C9178E-0703-421A-93C9-E9B348C1ED8F}"/>
          </ac:spMkLst>
        </pc:spChg>
        <pc:spChg chg="add del mod">
          <ac:chgData name="De Pooter Marijn" userId="634ff10e-5ce1-4de2-b291-de73628c3d81" providerId="ADAL" clId="{77C79CDE-68E8-4C3F-88DD-B9AF101D3DCB}" dt="2020-10-10T14:53:12.356" v="13350"/>
          <ac:spMkLst>
            <pc:docMk/>
            <pc:sldMk cId="4000789103" sldId="416"/>
            <ac:spMk id="59" creationId="{773D4B47-6815-4AC1-B1E6-D0A91F686E1F}"/>
          </ac:spMkLst>
        </pc:spChg>
        <pc:spChg chg="add mod">
          <ac:chgData name="De Pooter Marijn" userId="634ff10e-5ce1-4de2-b291-de73628c3d81" providerId="ADAL" clId="{77C79CDE-68E8-4C3F-88DD-B9AF101D3DCB}" dt="2020-10-10T15:09:31.669" v="13458" actId="207"/>
          <ac:spMkLst>
            <pc:docMk/>
            <pc:sldMk cId="4000789103" sldId="416"/>
            <ac:spMk id="60" creationId="{3BEE159A-41B5-4BD2-A7A1-D0773CAD8216}"/>
          </ac:spMkLst>
        </pc:spChg>
        <pc:spChg chg="add mod">
          <ac:chgData name="De Pooter Marijn" userId="634ff10e-5ce1-4de2-b291-de73628c3d81" providerId="ADAL" clId="{77C79CDE-68E8-4C3F-88DD-B9AF101D3DCB}" dt="2020-10-10T15:09:31.669" v="13458" actId="207"/>
          <ac:spMkLst>
            <pc:docMk/>
            <pc:sldMk cId="4000789103" sldId="416"/>
            <ac:spMk id="61" creationId="{A83DD9BD-DEBC-40C1-9906-F338F13A23EF}"/>
          </ac:spMkLst>
        </pc:spChg>
        <pc:spChg chg="add mod">
          <ac:chgData name="De Pooter Marijn" userId="634ff10e-5ce1-4de2-b291-de73628c3d81" providerId="ADAL" clId="{77C79CDE-68E8-4C3F-88DD-B9AF101D3DCB}" dt="2020-10-10T15:09:31.669" v="13458" actId="207"/>
          <ac:spMkLst>
            <pc:docMk/>
            <pc:sldMk cId="4000789103" sldId="416"/>
            <ac:spMk id="62" creationId="{CE66EC8D-80F4-4A18-90DA-B361A0520678}"/>
          </ac:spMkLst>
        </pc:spChg>
        <pc:spChg chg="add mod">
          <ac:chgData name="De Pooter Marijn" userId="634ff10e-5ce1-4de2-b291-de73628c3d81" providerId="ADAL" clId="{77C79CDE-68E8-4C3F-88DD-B9AF101D3DCB}" dt="2020-10-10T15:09:31.669" v="13458" actId="207"/>
          <ac:spMkLst>
            <pc:docMk/>
            <pc:sldMk cId="4000789103" sldId="416"/>
            <ac:spMk id="63" creationId="{6571B8FE-7C6D-4C76-B56F-755D31229D45}"/>
          </ac:spMkLst>
        </pc:spChg>
        <pc:spChg chg="add mod">
          <ac:chgData name="De Pooter Marijn" userId="634ff10e-5ce1-4de2-b291-de73628c3d81" providerId="ADAL" clId="{77C79CDE-68E8-4C3F-88DD-B9AF101D3DCB}" dt="2020-10-10T15:09:31.669" v="13458" actId="207"/>
          <ac:spMkLst>
            <pc:docMk/>
            <pc:sldMk cId="4000789103" sldId="416"/>
            <ac:spMk id="64" creationId="{A7368F40-A77E-4281-9AE5-1416D88F108F}"/>
          </ac:spMkLst>
        </pc:spChg>
        <pc:spChg chg="add mod">
          <ac:chgData name="De Pooter Marijn" userId="634ff10e-5ce1-4de2-b291-de73628c3d81" providerId="ADAL" clId="{77C79CDE-68E8-4C3F-88DD-B9AF101D3DCB}" dt="2020-10-10T15:09:31.669" v="13458" actId="207"/>
          <ac:spMkLst>
            <pc:docMk/>
            <pc:sldMk cId="4000789103" sldId="416"/>
            <ac:spMk id="65" creationId="{A5965944-467D-40CE-B3EF-7738ECB72E5C}"/>
          </ac:spMkLst>
        </pc:spChg>
        <pc:spChg chg="add mod">
          <ac:chgData name="De Pooter Marijn" userId="634ff10e-5ce1-4de2-b291-de73628c3d81" providerId="ADAL" clId="{77C79CDE-68E8-4C3F-88DD-B9AF101D3DCB}" dt="2020-10-10T15:09:31.669" v="13458" actId="207"/>
          <ac:spMkLst>
            <pc:docMk/>
            <pc:sldMk cId="4000789103" sldId="416"/>
            <ac:spMk id="67" creationId="{6F05EC9A-D12D-4F99-ABF9-437DF266A86D}"/>
          </ac:spMkLst>
        </pc:spChg>
        <pc:spChg chg="add mod">
          <ac:chgData name="De Pooter Marijn" userId="634ff10e-5ce1-4de2-b291-de73628c3d81" providerId="ADAL" clId="{77C79CDE-68E8-4C3F-88DD-B9AF101D3DCB}" dt="2020-10-10T15:09:31.669" v="13458" actId="207"/>
          <ac:spMkLst>
            <pc:docMk/>
            <pc:sldMk cId="4000789103" sldId="416"/>
            <ac:spMk id="69" creationId="{B3F8A1F6-911C-4F4C-B8ED-D01B1BE4D16B}"/>
          </ac:spMkLst>
        </pc:spChg>
        <pc:spChg chg="add mod">
          <ac:chgData name="De Pooter Marijn" userId="634ff10e-5ce1-4de2-b291-de73628c3d81" providerId="ADAL" clId="{77C79CDE-68E8-4C3F-88DD-B9AF101D3DCB}" dt="2020-10-10T15:09:31.669" v="13458" actId="207"/>
          <ac:spMkLst>
            <pc:docMk/>
            <pc:sldMk cId="4000789103" sldId="416"/>
            <ac:spMk id="71" creationId="{FE28475D-BBED-4014-9512-0AF3DAB224E7}"/>
          </ac:spMkLst>
        </pc:spChg>
        <pc:picChg chg="add mod ord">
          <ac:chgData name="De Pooter Marijn" userId="634ff10e-5ce1-4de2-b291-de73628c3d81" providerId="ADAL" clId="{77C79CDE-68E8-4C3F-88DD-B9AF101D3DCB}" dt="2020-10-10T14:52:01.756" v="13274" actId="14100"/>
          <ac:picMkLst>
            <pc:docMk/>
            <pc:sldMk cId="4000789103" sldId="416"/>
            <ac:picMk id="4" creationId="{B8CDA49B-620B-4547-8B02-C23658DE6D60}"/>
          </ac:picMkLst>
        </pc:picChg>
        <pc:picChg chg="mod">
          <ac:chgData name="De Pooter Marijn" userId="634ff10e-5ce1-4de2-b291-de73628c3d81" providerId="ADAL" clId="{77C79CDE-68E8-4C3F-88DD-B9AF101D3DCB}" dt="2020-10-10T14:37:11.056" v="12690" actId="692"/>
          <ac:picMkLst>
            <pc:docMk/>
            <pc:sldMk cId="4000789103" sldId="416"/>
            <ac:picMk id="68" creationId="{82FF841E-38D9-4DDC-A960-773A8B375996}"/>
          </ac:picMkLst>
        </pc:picChg>
        <pc:picChg chg="del mod">
          <ac:chgData name="De Pooter Marijn" userId="634ff10e-5ce1-4de2-b291-de73628c3d81" providerId="ADAL" clId="{77C79CDE-68E8-4C3F-88DD-B9AF101D3DCB}" dt="2020-10-10T14:37:40.967" v="12695" actId="478"/>
          <ac:picMkLst>
            <pc:docMk/>
            <pc:sldMk cId="4000789103" sldId="416"/>
            <ac:picMk id="70" creationId="{A7C19BEC-9ED4-4FE9-8E12-0CC3A795FBE5}"/>
          </ac:picMkLst>
        </pc:picChg>
        <pc:cxnChg chg="mod">
          <ac:chgData name="De Pooter Marijn" userId="634ff10e-5ce1-4de2-b291-de73628c3d81" providerId="ADAL" clId="{77C79CDE-68E8-4C3F-88DD-B9AF101D3DCB}" dt="2020-10-10T14:39:03.338" v="12721" actId="14100"/>
          <ac:cxnSpMkLst>
            <pc:docMk/>
            <pc:sldMk cId="4000789103" sldId="416"/>
            <ac:cxnSpMk id="19" creationId="{8F65C86E-38C7-4A09-A7CB-41DE6AA50C8A}"/>
          </ac:cxnSpMkLst>
        </pc:cxnChg>
        <pc:cxnChg chg="mod">
          <ac:chgData name="De Pooter Marijn" userId="634ff10e-5ce1-4de2-b291-de73628c3d81" providerId="ADAL" clId="{77C79CDE-68E8-4C3F-88DD-B9AF101D3DCB}" dt="2020-10-10T14:39:03.338" v="12721" actId="14100"/>
          <ac:cxnSpMkLst>
            <pc:docMk/>
            <pc:sldMk cId="4000789103" sldId="416"/>
            <ac:cxnSpMk id="50" creationId="{06AA4F93-6EB4-46ED-9127-D32E23BC716B}"/>
          </ac:cxnSpMkLst>
        </pc:cxnChg>
      </pc:sldChg>
      <pc:sldChg chg="addSp delSp modSp add del mod modAnim">
        <pc:chgData name="De Pooter Marijn" userId="634ff10e-5ce1-4de2-b291-de73628c3d81" providerId="ADAL" clId="{77C79CDE-68E8-4C3F-88DD-B9AF101D3DCB}" dt="2020-10-10T15:10:59.182" v="13468" actId="47"/>
        <pc:sldMkLst>
          <pc:docMk/>
          <pc:sldMk cId="3162671271" sldId="417"/>
        </pc:sldMkLst>
        <pc:spChg chg="mod">
          <ac:chgData name="De Pooter Marijn" userId="634ff10e-5ce1-4de2-b291-de73628c3d81" providerId="ADAL" clId="{77C79CDE-68E8-4C3F-88DD-B9AF101D3DCB}" dt="2020-10-10T14:46:12.126" v="12894" actId="207"/>
          <ac:spMkLst>
            <pc:docMk/>
            <pc:sldMk cId="3162671271" sldId="417"/>
            <ac:spMk id="7" creationId="{EEC23CFA-31C4-4287-9878-AB59B7783B0C}"/>
          </ac:spMkLst>
        </pc:spChg>
        <pc:spChg chg="add del mod">
          <ac:chgData name="De Pooter Marijn" userId="634ff10e-5ce1-4de2-b291-de73628c3d81" providerId="ADAL" clId="{77C79CDE-68E8-4C3F-88DD-B9AF101D3DCB}" dt="2020-10-10T14:41:49.643" v="12734" actId="478"/>
          <ac:spMkLst>
            <pc:docMk/>
            <pc:sldMk cId="3162671271" sldId="417"/>
            <ac:spMk id="8" creationId="{16FDC81C-A666-47BD-B59E-10CFCAC5EEAE}"/>
          </ac:spMkLst>
        </pc:spChg>
        <pc:spChg chg="add mod ord">
          <ac:chgData name="De Pooter Marijn" userId="634ff10e-5ce1-4de2-b291-de73628c3d81" providerId="ADAL" clId="{77C79CDE-68E8-4C3F-88DD-B9AF101D3DCB}" dt="2020-10-10T14:49:30.383" v="12970" actId="14100"/>
          <ac:spMkLst>
            <pc:docMk/>
            <pc:sldMk cId="3162671271" sldId="417"/>
            <ac:spMk id="9" creationId="{7A04F14B-020C-4E0C-B08E-1BB84C593B56}"/>
          </ac:spMkLst>
        </pc:spChg>
        <pc:spChg chg="mod">
          <ac:chgData name="De Pooter Marijn" userId="634ff10e-5ce1-4de2-b291-de73628c3d81" providerId="ADAL" clId="{77C79CDE-68E8-4C3F-88DD-B9AF101D3DCB}" dt="2020-10-10T14:41:34.831" v="12731" actId="14100"/>
          <ac:spMkLst>
            <pc:docMk/>
            <pc:sldMk cId="3162671271" sldId="417"/>
            <ac:spMk id="25" creationId="{D7729611-57A8-4E23-9797-027DDA91B4BC}"/>
          </ac:spMkLst>
        </pc:spChg>
        <pc:spChg chg="mod">
          <ac:chgData name="De Pooter Marijn" userId="634ff10e-5ce1-4de2-b291-de73628c3d81" providerId="ADAL" clId="{77C79CDE-68E8-4C3F-88DD-B9AF101D3DCB}" dt="2020-10-10T14:41:34.831" v="12731" actId="14100"/>
          <ac:spMkLst>
            <pc:docMk/>
            <pc:sldMk cId="3162671271" sldId="417"/>
            <ac:spMk id="29" creationId="{43CEE7BB-E37D-4CCD-832F-9E480237689A}"/>
          </ac:spMkLst>
        </pc:spChg>
        <pc:spChg chg="mod">
          <ac:chgData name="De Pooter Marijn" userId="634ff10e-5ce1-4de2-b291-de73628c3d81" providerId="ADAL" clId="{77C79CDE-68E8-4C3F-88DD-B9AF101D3DCB}" dt="2020-10-10T14:41:34.831" v="12731" actId="14100"/>
          <ac:spMkLst>
            <pc:docMk/>
            <pc:sldMk cId="3162671271" sldId="417"/>
            <ac:spMk id="31" creationId="{C890C3A3-1016-46F0-A7E5-A50D646E4679}"/>
          </ac:spMkLst>
        </pc:spChg>
        <pc:spChg chg="mod">
          <ac:chgData name="De Pooter Marijn" userId="634ff10e-5ce1-4de2-b291-de73628c3d81" providerId="ADAL" clId="{77C79CDE-68E8-4C3F-88DD-B9AF101D3DCB}" dt="2020-10-10T14:41:34.831" v="12731" actId="14100"/>
          <ac:spMkLst>
            <pc:docMk/>
            <pc:sldMk cId="3162671271" sldId="417"/>
            <ac:spMk id="33" creationId="{AE4F870A-5833-4CD8-8C63-58F08110C644}"/>
          </ac:spMkLst>
        </pc:spChg>
        <pc:spChg chg="mod">
          <ac:chgData name="De Pooter Marijn" userId="634ff10e-5ce1-4de2-b291-de73628c3d81" providerId="ADAL" clId="{77C79CDE-68E8-4C3F-88DD-B9AF101D3DCB}" dt="2020-10-10T14:41:34.831" v="12731" actId="14100"/>
          <ac:spMkLst>
            <pc:docMk/>
            <pc:sldMk cId="3162671271" sldId="417"/>
            <ac:spMk id="35" creationId="{BB623839-2FDF-44AB-B6F5-F3881A5D59ED}"/>
          </ac:spMkLst>
        </pc:spChg>
        <pc:spChg chg="mod">
          <ac:chgData name="De Pooter Marijn" userId="634ff10e-5ce1-4de2-b291-de73628c3d81" providerId="ADAL" clId="{77C79CDE-68E8-4C3F-88DD-B9AF101D3DCB}" dt="2020-10-10T14:41:34.831" v="12731" actId="14100"/>
          <ac:spMkLst>
            <pc:docMk/>
            <pc:sldMk cId="3162671271" sldId="417"/>
            <ac:spMk id="37" creationId="{BC96C6C3-33B6-4328-A515-C2E112E018E5}"/>
          </ac:spMkLst>
        </pc:spChg>
        <pc:spChg chg="mod">
          <ac:chgData name="De Pooter Marijn" userId="634ff10e-5ce1-4de2-b291-de73628c3d81" providerId="ADAL" clId="{77C79CDE-68E8-4C3F-88DD-B9AF101D3DCB}" dt="2020-10-10T14:41:34.831" v="12731" actId="14100"/>
          <ac:spMkLst>
            <pc:docMk/>
            <pc:sldMk cId="3162671271" sldId="417"/>
            <ac:spMk id="39" creationId="{99F677C4-6D8C-4C9A-8289-506E68B65265}"/>
          </ac:spMkLst>
        </pc:spChg>
        <pc:spChg chg="mod">
          <ac:chgData name="De Pooter Marijn" userId="634ff10e-5ce1-4de2-b291-de73628c3d81" providerId="ADAL" clId="{77C79CDE-68E8-4C3F-88DD-B9AF101D3DCB}" dt="2020-10-10T14:41:34.831" v="12731" actId="14100"/>
          <ac:spMkLst>
            <pc:docMk/>
            <pc:sldMk cId="3162671271" sldId="417"/>
            <ac:spMk id="41" creationId="{65211297-00DF-46B9-A392-A638A4A1452F}"/>
          </ac:spMkLst>
        </pc:spChg>
        <pc:spChg chg="mod">
          <ac:chgData name="De Pooter Marijn" userId="634ff10e-5ce1-4de2-b291-de73628c3d81" providerId="ADAL" clId="{77C79CDE-68E8-4C3F-88DD-B9AF101D3DCB}" dt="2020-10-10T14:41:34.831" v="12731" actId="14100"/>
          <ac:spMkLst>
            <pc:docMk/>
            <pc:sldMk cId="3162671271" sldId="417"/>
            <ac:spMk id="43" creationId="{565E744E-873C-4176-84B6-ED2DFBF06BEF}"/>
          </ac:spMkLst>
        </pc:spChg>
        <pc:picChg chg="del">
          <ac:chgData name="De Pooter Marijn" userId="634ff10e-5ce1-4de2-b291-de73628c3d81" providerId="ADAL" clId="{77C79CDE-68E8-4C3F-88DD-B9AF101D3DCB}" dt="2020-10-10T14:41:17.394" v="12728" actId="478"/>
          <ac:picMkLst>
            <pc:docMk/>
            <pc:sldMk cId="3162671271" sldId="417"/>
            <ac:picMk id="4" creationId="{B8CDA49B-620B-4547-8B02-C23658DE6D60}"/>
          </ac:picMkLst>
        </pc:picChg>
        <pc:picChg chg="add mod ord">
          <ac:chgData name="De Pooter Marijn" userId="634ff10e-5ce1-4de2-b291-de73628c3d81" providerId="ADAL" clId="{77C79CDE-68E8-4C3F-88DD-B9AF101D3DCB}" dt="2020-10-10T14:41:22.717" v="12729" actId="167"/>
          <ac:picMkLst>
            <pc:docMk/>
            <pc:sldMk cId="3162671271" sldId="417"/>
            <ac:picMk id="5" creationId="{FABA30C1-0D16-4616-9DE3-16D1041E8AD5}"/>
          </ac:picMkLst>
        </pc:picChg>
        <pc:cxnChg chg="add mod">
          <ac:chgData name="De Pooter Marijn" userId="634ff10e-5ce1-4de2-b291-de73628c3d81" providerId="ADAL" clId="{77C79CDE-68E8-4C3F-88DD-B9AF101D3DCB}" dt="2020-10-10T14:49:37.127" v="12971" actId="14100"/>
          <ac:cxnSpMkLst>
            <pc:docMk/>
            <pc:sldMk cId="3162671271" sldId="417"/>
            <ac:cxnSpMk id="11" creationId="{A0806A24-1751-4CB8-AC5B-B2C19A9B9CBA}"/>
          </ac:cxnSpMkLst>
        </pc:cxnChg>
        <pc:cxnChg chg="ord">
          <ac:chgData name="De Pooter Marijn" userId="634ff10e-5ce1-4de2-b291-de73628c3d81" providerId="ADAL" clId="{77C79CDE-68E8-4C3F-88DD-B9AF101D3DCB}" dt="2020-10-10T14:45:00.252" v="12873" actId="167"/>
          <ac:cxnSpMkLst>
            <pc:docMk/>
            <pc:sldMk cId="3162671271" sldId="417"/>
            <ac:cxnSpMk id="50" creationId="{06AA4F93-6EB4-46ED-9127-D32E23BC716B}"/>
          </ac:cxnSpMkLst>
        </pc:cxnChg>
      </pc:sldChg>
      <pc:sldChg chg="addSp delSp modSp add mod delAnim modAnim">
        <pc:chgData name="De Pooter Marijn" userId="634ff10e-5ce1-4de2-b291-de73628c3d81" providerId="ADAL" clId="{77C79CDE-68E8-4C3F-88DD-B9AF101D3DCB}" dt="2020-10-10T15:25:20.319" v="13667" actId="20577"/>
        <pc:sldMkLst>
          <pc:docMk/>
          <pc:sldMk cId="3313774881" sldId="418"/>
        </pc:sldMkLst>
        <pc:spChg chg="mod">
          <ac:chgData name="De Pooter Marijn" userId="634ff10e-5ce1-4de2-b291-de73628c3d81" providerId="ADAL" clId="{77C79CDE-68E8-4C3F-88DD-B9AF101D3DCB}" dt="2020-10-10T15:25:20.319" v="13667" actId="20577"/>
          <ac:spMkLst>
            <pc:docMk/>
            <pc:sldMk cId="3313774881" sldId="418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0T15:13:38.171" v="13485" actId="207"/>
          <ac:spMkLst>
            <pc:docMk/>
            <pc:sldMk cId="3313774881" sldId="418"/>
            <ac:spMk id="7" creationId="{EEC23CFA-31C4-4287-9878-AB59B7783B0C}"/>
          </ac:spMkLst>
        </pc:spChg>
        <pc:spChg chg="add mod">
          <ac:chgData name="De Pooter Marijn" userId="634ff10e-5ce1-4de2-b291-de73628c3d81" providerId="ADAL" clId="{77C79CDE-68E8-4C3F-88DD-B9AF101D3DCB}" dt="2020-10-10T15:09:46.961" v="13460"/>
          <ac:spMkLst>
            <pc:docMk/>
            <pc:sldMk cId="3313774881" sldId="418"/>
            <ac:spMk id="52" creationId="{4594209F-4126-404C-99DF-3983381E3E40}"/>
          </ac:spMkLst>
        </pc:spChg>
        <pc:picChg chg="del">
          <ac:chgData name="De Pooter Marijn" userId="634ff10e-5ce1-4de2-b291-de73628c3d81" providerId="ADAL" clId="{77C79CDE-68E8-4C3F-88DD-B9AF101D3DCB}" dt="2020-10-10T15:10:43.068" v="13465" actId="478"/>
          <ac:picMkLst>
            <pc:docMk/>
            <pc:sldMk cId="3313774881" sldId="418"/>
            <ac:picMk id="4" creationId="{B8CDA49B-620B-4547-8B02-C23658DE6D60}"/>
          </ac:picMkLst>
        </pc:picChg>
        <pc:picChg chg="add mod ord">
          <ac:chgData name="De Pooter Marijn" userId="634ff10e-5ce1-4de2-b291-de73628c3d81" providerId="ADAL" clId="{77C79CDE-68E8-4C3F-88DD-B9AF101D3DCB}" dt="2020-10-10T15:10:50.905" v="13467" actId="167"/>
          <ac:picMkLst>
            <pc:docMk/>
            <pc:sldMk cId="3313774881" sldId="418"/>
            <ac:picMk id="54" creationId="{C8D10907-FD89-4B88-BB90-9ECA2BF96F6B}"/>
          </ac:picMkLst>
        </pc:picChg>
        <pc:cxnChg chg="add mod">
          <ac:chgData name="De Pooter Marijn" userId="634ff10e-5ce1-4de2-b291-de73628c3d81" providerId="ADAL" clId="{77C79CDE-68E8-4C3F-88DD-B9AF101D3DCB}" dt="2020-10-10T15:11:55.496" v="13471" actId="14100"/>
          <ac:cxnSpMkLst>
            <pc:docMk/>
            <pc:sldMk cId="3313774881" sldId="418"/>
            <ac:cxnSpMk id="53" creationId="{D80E0F1F-A992-4DF4-B307-5B80D652EEFF}"/>
          </ac:cxnSpMkLst>
        </pc:cxnChg>
      </pc:sldChg>
      <pc:sldChg chg="addSp delSp modSp add mod addAnim delAnim modAnim">
        <pc:chgData name="De Pooter Marijn" userId="634ff10e-5ce1-4de2-b291-de73628c3d81" providerId="ADAL" clId="{77C79CDE-68E8-4C3F-88DD-B9AF101D3DCB}" dt="2020-10-11T09:33:43.751" v="20418"/>
        <pc:sldMkLst>
          <pc:docMk/>
          <pc:sldMk cId="1237964948" sldId="419"/>
        </pc:sldMkLst>
        <pc:spChg chg="mod">
          <ac:chgData name="De Pooter Marijn" userId="634ff10e-5ce1-4de2-b291-de73628c3d81" providerId="ADAL" clId="{77C79CDE-68E8-4C3F-88DD-B9AF101D3DCB}" dt="2020-10-10T15:25:24.280" v="13673" actId="20577"/>
          <ac:spMkLst>
            <pc:docMk/>
            <pc:sldMk cId="1237964948" sldId="419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0T15:16:04.171" v="13594" actId="207"/>
          <ac:spMkLst>
            <pc:docMk/>
            <pc:sldMk cId="1237964948" sldId="419"/>
            <ac:spMk id="7" creationId="{EEC23CFA-31C4-4287-9878-AB59B7783B0C}"/>
          </ac:spMkLst>
        </pc:spChg>
        <pc:spChg chg="mod">
          <ac:chgData name="De Pooter Marijn" userId="634ff10e-5ce1-4de2-b291-de73628c3d81" providerId="ADAL" clId="{77C79CDE-68E8-4C3F-88DD-B9AF101D3DCB}" dt="2020-10-10T15:15:29.727" v="13590" actId="14100"/>
          <ac:spMkLst>
            <pc:docMk/>
            <pc:sldMk cId="1237964948" sldId="419"/>
            <ac:spMk id="44" creationId="{96EC3532-9AAE-464F-9DCF-DDCC12A2DF01}"/>
          </ac:spMkLst>
        </pc:spChg>
        <pc:spChg chg="mod">
          <ac:chgData name="De Pooter Marijn" userId="634ff10e-5ce1-4de2-b291-de73628c3d81" providerId="ADAL" clId="{77C79CDE-68E8-4C3F-88DD-B9AF101D3DCB}" dt="2020-10-10T15:15:29.727" v="13590" actId="14100"/>
          <ac:spMkLst>
            <pc:docMk/>
            <pc:sldMk cId="1237964948" sldId="419"/>
            <ac:spMk id="49" creationId="{00CA971F-0175-4B46-8463-6BCADB2C9E4D}"/>
          </ac:spMkLst>
        </pc:spChg>
        <pc:spChg chg="mod">
          <ac:chgData name="De Pooter Marijn" userId="634ff10e-5ce1-4de2-b291-de73628c3d81" providerId="ADAL" clId="{77C79CDE-68E8-4C3F-88DD-B9AF101D3DCB}" dt="2020-10-10T15:14:36.197" v="13578" actId="20577"/>
          <ac:spMkLst>
            <pc:docMk/>
            <pc:sldMk cId="1237964948" sldId="419"/>
            <ac:spMk id="52" creationId="{4594209F-4126-404C-99DF-3983381E3E40}"/>
          </ac:spMkLst>
        </pc:spChg>
        <pc:picChg chg="add del">
          <ac:chgData name="De Pooter Marijn" userId="634ff10e-5ce1-4de2-b291-de73628c3d81" providerId="ADAL" clId="{77C79CDE-68E8-4C3F-88DD-B9AF101D3DCB}" dt="2020-10-10T15:17:04.310" v="13597" actId="22"/>
          <ac:picMkLst>
            <pc:docMk/>
            <pc:sldMk cId="1237964948" sldId="419"/>
            <ac:picMk id="8" creationId="{579D74B1-DE64-4632-8CF9-60CA1FB31A88}"/>
          </ac:picMkLst>
        </pc:picChg>
        <pc:picChg chg="add mod ord">
          <ac:chgData name="De Pooter Marijn" userId="634ff10e-5ce1-4de2-b291-de73628c3d81" providerId="ADAL" clId="{77C79CDE-68E8-4C3F-88DD-B9AF101D3DCB}" dt="2020-10-10T15:17:46.112" v="13645" actId="167"/>
          <ac:picMkLst>
            <pc:docMk/>
            <pc:sldMk cId="1237964948" sldId="419"/>
            <ac:picMk id="10" creationId="{62739723-7EBC-4133-BD03-3357CA58F958}"/>
          </ac:picMkLst>
        </pc:picChg>
        <pc:picChg chg="add del mod">
          <ac:chgData name="De Pooter Marijn" userId="634ff10e-5ce1-4de2-b291-de73628c3d81" providerId="ADAL" clId="{77C79CDE-68E8-4C3F-88DD-B9AF101D3DCB}" dt="2020-10-10T15:17:34.262" v="13643" actId="478"/>
          <ac:picMkLst>
            <pc:docMk/>
            <pc:sldMk cId="1237964948" sldId="419"/>
            <ac:picMk id="54" creationId="{C8D10907-FD89-4B88-BB90-9ECA2BF96F6B}"/>
          </ac:picMkLst>
        </pc:picChg>
        <pc:cxnChg chg="mod">
          <ac:chgData name="De Pooter Marijn" userId="634ff10e-5ce1-4de2-b291-de73628c3d81" providerId="ADAL" clId="{77C79CDE-68E8-4C3F-88DD-B9AF101D3DCB}" dt="2020-10-10T15:15:29.727" v="13590" actId="14100"/>
          <ac:cxnSpMkLst>
            <pc:docMk/>
            <pc:sldMk cId="1237964948" sldId="419"/>
            <ac:cxnSpMk id="19" creationId="{8F65C86E-38C7-4A09-A7CB-41DE6AA50C8A}"/>
          </ac:cxnSpMkLst>
        </pc:cxnChg>
        <pc:cxnChg chg="mod">
          <ac:chgData name="De Pooter Marijn" userId="634ff10e-5ce1-4de2-b291-de73628c3d81" providerId="ADAL" clId="{77C79CDE-68E8-4C3F-88DD-B9AF101D3DCB}" dt="2020-10-10T15:15:29.727" v="13590" actId="14100"/>
          <ac:cxnSpMkLst>
            <pc:docMk/>
            <pc:sldMk cId="1237964948" sldId="419"/>
            <ac:cxnSpMk id="50" creationId="{06AA4F93-6EB4-46ED-9127-D32E23BC716B}"/>
          </ac:cxnSpMkLst>
        </pc:cxnChg>
      </pc:sldChg>
      <pc:sldChg chg="add del ord">
        <pc:chgData name="De Pooter Marijn" userId="634ff10e-5ce1-4de2-b291-de73628c3d81" providerId="ADAL" clId="{77C79CDE-68E8-4C3F-88DD-B9AF101D3DCB}" dt="2020-10-10T15:25:02.868" v="13649" actId="47"/>
        <pc:sldMkLst>
          <pc:docMk/>
          <pc:sldMk cId="2378847748" sldId="420"/>
        </pc:sldMkLst>
      </pc:sldChg>
      <pc:sldChg chg="add del">
        <pc:chgData name="De Pooter Marijn" userId="634ff10e-5ce1-4de2-b291-de73628c3d81" providerId="ADAL" clId="{77C79CDE-68E8-4C3F-88DD-B9AF101D3DCB}" dt="2020-10-10T20:02:21.992" v="17757" actId="47"/>
        <pc:sldMkLst>
          <pc:docMk/>
          <pc:sldMk cId="2553620879" sldId="420"/>
        </pc:sldMkLst>
      </pc:sldChg>
      <pc:sldChg chg="modSp add mod ord">
        <pc:chgData name="De Pooter Marijn" userId="634ff10e-5ce1-4de2-b291-de73628c3d81" providerId="ADAL" clId="{77C79CDE-68E8-4C3F-88DD-B9AF101D3DCB}" dt="2020-10-10T17:48:27.856" v="14236" actId="20577"/>
        <pc:sldMkLst>
          <pc:docMk/>
          <pc:sldMk cId="4189761688" sldId="421"/>
        </pc:sldMkLst>
        <pc:spChg chg="mod">
          <ac:chgData name="De Pooter Marijn" userId="634ff10e-5ce1-4de2-b291-de73628c3d81" providerId="ADAL" clId="{77C79CDE-68E8-4C3F-88DD-B9AF101D3DCB}" dt="2020-10-10T17:48:27.856" v="14236" actId="20577"/>
          <ac:spMkLst>
            <pc:docMk/>
            <pc:sldMk cId="4189761688" sldId="421"/>
            <ac:spMk id="3" creationId="{5F04B32D-BE96-E54F-AD6E-D4120B8E2BFF}"/>
          </ac:spMkLst>
        </pc:spChg>
      </pc:sldChg>
      <pc:sldChg chg="modSp add mod ord">
        <pc:chgData name="De Pooter Marijn" userId="634ff10e-5ce1-4de2-b291-de73628c3d81" providerId="ADAL" clId="{77C79CDE-68E8-4C3F-88DD-B9AF101D3DCB}" dt="2020-10-10T17:51:01.839" v="14385" actId="20577"/>
        <pc:sldMkLst>
          <pc:docMk/>
          <pc:sldMk cId="1044601073" sldId="422"/>
        </pc:sldMkLst>
        <pc:spChg chg="mod">
          <ac:chgData name="De Pooter Marijn" userId="634ff10e-5ce1-4de2-b291-de73628c3d81" providerId="ADAL" clId="{77C79CDE-68E8-4C3F-88DD-B9AF101D3DCB}" dt="2020-10-10T17:51:01.839" v="14385" actId="20577"/>
          <ac:spMkLst>
            <pc:docMk/>
            <pc:sldMk cId="1044601073" sldId="422"/>
            <ac:spMk id="3" creationId="{5F04B32D-BE96-E54F-AD6E-D4120B8E2BFF}"/>
          </ac:spMkLst>
        </pc:spChg>
      </pc:sldChg>
      <pc:sldChg chg="modSp add mod ord">
        <pc:chgData name="De Pooter Marijn" userId="634ff10e-5ce1-4de2-b291-de73628c3d81" providerId="ADAL" clId="{77C79CDE-68E8-4C3F-88DD-B9AF101D3DCB}" dt="2020-10-10T17:51:42.133" v="14479" actId="20577"/>
        <pc:sldMkLst>
          <pc:docMk/>
          <pc:sldMk cId="3422776713" sldId="423"/>
        </pc:sldMkLst>
        <pc:spChg chg="mod">
          <ac:chgData name="De Pooter Marijn" userId="634ff10e-5ce1-4de2-b291-de73628c3d81" providerId="ADAL" clId="{77C79CDE-68E8-4C3F-88DD-B9AF101D3DCB}" dt="2020-10-10T17:51:14.867" v="14402" actId="20577"/>
          <ac:spMkLst>
            <pc:docMk/>
            <pc:sldMk cId="3422776713" sldId="423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0T17:51:42.133" v="14479" actId="20577"/>
          <ac:spMkLst>
            <pc:docMk/>
            <pc:sldMk cId="3422776713" sldId="423"/>
            <ac:spMk id="28" creationId="{4F9C07ED-5187-4358-A1B7-4A9A65AFD010}"/>
          </ac:spMkLst>
        </pc:spChg>
      </pc:sldChg>
      <pc:sldChg chg="modSp add mod ord">
        <pc:chgData name="De Pooter Marijn" userId="634ff10e-5ce1-4de2-b291-de73628c3d81" providerId="ADAL" clId="{77C79CDE-68E8-4C3F-88DD-B9AF101D3DCB}" dt="2020-10-10T17:50:46.788" v="14368" actId="20577"/>
        <pc:sldMkLst>
          <pc:docMk/>
          <pc:sldMk cId="1988120810" sldId="424"/>
        </pc:sldMkLst>
        <pc:spChg chg="mod">
          <ac:chgData name="De Pooter Marijn" userId="634ff10e-5ce1-4de2-b291-de73628c3d81" providerId="ADAL" clId="{77C79CDE-68E8-4C3F-88DD-B9AF101D3DCB}" dt="2020-10-10T17:50:46.788" v="14368" actId="20577"/>
          <ac:spMkLst>
            <pc:docMk/>
            <pc:sldMk cId="1988120810" sldId="424"/>
            <ac:spMk id="12" creationId="{893332EB-3BE4-4C65-8F02-ACF03AF458FF}"/>
          </ac:spMkLst>
        </pc:spChg>
      </pc:sldChg>
      <pc:sldChg chg="modSp add mod ord">
        <pc:chgData name="De Pooter Marijn" userId="634ff10e-5ce1-4de2-b291-de73628c3d81" providerId="ADAL" clId="{77C79CDE-68E8-4C3F-88DD-B9AF101D3DCB}" dt="2020-10-10T17:51:59.020" v="14483" actId="20577"/>
        <pc:sldMkLst>
          <pc:docMk/>
          <pc:sldMk cId="3431008002" sldId="425"/>
        </pc:sldMkLst>
        <pc:spChg chg="mod">
          <ac:chgData name="De Pooter Marijn" userId="634ff10e-5ce1-4de2-b291-de73628c3d81" providerId="ADAL" clId="{77C79CDE-68E8-4C3F-88DD-B9AF101D3DCB}" dt="2020-10-10T17:51:59.020" v="14483" actId="20577"/>
          <ac:spMkLst>
            <pc:docMk/>
            <pc:sldMk cId="3431008002" sldId="425"/>
            <ac:spMk id="12" creationId="{893332EB-3BE4-4C65-8F02-ACF03AF458FF}"/>
          </ac:spMkLst>
        </pc:spChg>
      </pc:sldChg>
      <pc:sldChg chg="modSp add mod ord">
        <pc:chgData name="De Pooter Marijn" userId="634ff10e-5ce1-4de2-b291-de73628c3d81" providerId="ADAL" clId="{77C79CDE-68E8-4C3F-88DD-B9AF101D3DCB}" dt="2020-10-10T17:53:49.088" v="14516" actId="6549"/>
        <pc:sldMkLst>
          <pc:docMk/>
          <pc:sldMk cId="2523045930" sldId="426"/>
        </pc:sldMkLst>
        <pc:spChg chg="mod">
          <ac:chgData name="De Pooter Marijn" userId="634ff10e-5ce1-4de2-b291-de73628c3d81" providerId="ADAL" clId="{77C79CDE-68E8-4C3F-88DD-B9AF101D3DCB}" dt="2020-10-10T17:53:49.088" v="14516" actId="6549"/>
          <ac:spMkLst>
            <pc:docMk/>
            <pc:sldMk cId="2523045930" sldId="426"/>
            <ac:spMk id="3" creationId="{5F04B32D-BE96-E54F-AD6E-D4120B8E2BFF}"/>
          </ac:spMkLst>
        </pc:spChg>
      </pc:sldChg>
      <pc:sldChg chg="modSp add mod ord">
        <pc:chgData name="De Pooter Marijn" userId="634ff10e-5ce1-4de2-b291-de73628c3d81" providerId="ADAL" clId="{77C79CDE-68E8-4C3F-88DD-B9AF101D3DCB}" dt="2020-10-10T17:54:43.367" v="14561" actId="20577"/>
        <pc:sldMkLst>
          <pc:docMk/>
          <pc:sldMk cId="4277002057" sldId="427"/>
        </pc:sldMkLst>
        <pc:spChg chg="mod">
          <ac:chgData name="De Pooter Marijn" userId="634ff10e-5ce1-4de2-b291-de73628c3d81" providerId="ADAL" clId="{77C79CDE-68E8-4C3F-88DD-B9AF101D3DCB}" dt="2020-10-10T17:53:08.888" v="14505" actId="6549"/>
          <ac:spMkLst>
            <pc:docMk/>
            <pc:sldMk cId="4277002057" sldId="427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0T17:54:43.367" v="14561" actId="20577"/>
          <ac:spMkLst>
            <pc:docMk/>
            <pc:sldMk cId="4277002057" sldId="427"/>
            <ac:spMk id="28" creationId="{4F9C07ED-5187-4358-A1B7-4A9A65AFD010}"/>
          </ac:spMkLst>
        </pc:spChg>
      </pc:sldChg>
      <pc:sldChg chg="modSp add mod ord">
        <pc:chgData name="De Pooter Marijn" userId="634ff10e-5ce1-4de2-b291-de73628c3d81" providerId="ADAL" clId="{77C79CDE-68E8-4C3F-88DD-B9AF101D3DCB}" dt="2020-10-10T21:21:45.293" v="19987" actId="20577"/>
        <pc:sldMkLst>
          <pc:docMk/>
          <pc:sldMk cId="1058410984" sldId="428"/>
        </pc:sldMkLst>
        <pc:spChg chg="mod">
          <ac:chgData name="De Pooter Marijn" userId="634ff10e-5ce1-4de2-b291-de73628c3d81" providerId="ADAL" clId="{77C79CDE-68E8-4C3F-88DD-B9AF101D3DCB}" dt="2020-10-10T21:21:45.293" v="19987" actId="20577"/>
          <ac:spMkLst>
            <pc:docMk/>
            <pc:sldMk cId="1058410984" sldId="428"/>
            <ac:spMk id="3" creationId="{4ECABE3C-BC33-8245-822C-EE2D7505A266}"/>
          </ac:spMkLst>
        </pc:spChg>
        <pc:spChg chg="mod">
          <ac:chgData name="De Pooter Marijn" userId="634ff10e-5ce1-4de2-b291-de73628c3d81" providerId="ADAL" clId="{77C79CDE-68E8-4C3F-88DD-B9AF101D3DCB}" dt="2020-10-10T21:21:24.280" v="19940" actId="20577"/>
          <ac:spMkLst>
            <pc:docMk/>
            <pc:sldMk cId="1058410984" sldId="428"/>
            <ac:spMk id="12" creationId="{893332EB-3BE4-4C65-8F02-ACF03AF458FF}"/>
          </ac:spMkLst>
        </pc:spChg>
      </pc:sldChg>
      <pc:sldChg chg="modSp add mod ord">
        <pc:chgData name="De Pooter Marijn" userId="634ff10e-5ce1-4de2-b291-de73628c3d81" providerId="ADAL" clId="{77C79CDE-68E8-4C3F-88DD-B9AF101D3DCB}" dt="2020-10-10T18:10:32.484" v="14855"/>
        <pc:sldMkLst>
          <pc:docMk/>
          <pc:sldMk cId="2807152972" sldId="429"/>
        </pc:sldMkLst>
        <pc:spChg chg="mod">
          <ac:chgData name="De Pooter Marijn" userId="634ff10e-5ce1-4de2-b291-de73628c3d81" providerId="ADAL" clId="{77C79CDE-68E8-4C3F-88DD-B9AF101D3DCB}" dt="2020-10-10T18:01:05.055" v="14587" actId="20577"/>
          <ac:spMkLst>
            <pc:docMk/>
            <pc:sldMk cId="2807152972" sldId="429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0T18:10:32.484" v="14855"/>
          <ac:spMkLst>
            <pc:docMk/>
            <pc:sldMk cId="2807152972" sldId="429"/>
            <ac:spMk id="29" creationId="{DEF9AD08-44CB-48E1-B629-6BA3D5E63D6A}"/>
          </ac:spMkLst>
        </pc:spChg>
      </pc:sldChg>
      <pc:sldChg chg="modSp add mod ord">
        <pc:chgData name="De Pooter Marijn" userId="634ff10e-5ce1-4de2-b291-de73628c3d81" providerId="ADAL" clId="{77C79CDE-68E8-4C3F-88DD-B9AF101D3DCB}" dt="2020-10-10T18:36:02.899" v="15358" actId="113"/>
        <pc:sldMkLst>
          <pc:docMk/>
          <pc:sldMk cId="3293639265" sldId="430"/>
        </pc:sldMkLst>
        <pc:spChg chg="mod">
          <ac:chgData name="De Pooter Marijn" userId="634ff10e-5ce1-4de2-b291-de73628c3d81" providerId="ADAL" clId="{77C79CDE-68E8-4C3F-88DD-B9AF101D3DCB}" dt="2020-10-10T18:05:33.703" v="14684"/>
          <ac:spMkLst>
            <pc:docMk/>
            <pc:sldMk cId="3293639265" sldId="430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0T18:36:02.899" v="15358" actId="113"/>
          <ac:spMkLst>
            <pc:docMk/>
            <pc:sldMk cId="3293639265" sldId="430"/>
            <ac:spMk id="3" creationId="{4ECABE3C-BC33-8245-822C-EE2D7505A266}"/>
          </ac:spMkLst>
        </pc:spChg>
        <pc:spChg chg="mod">
          <ac:chgData name="De Pooter Marijn" userId="634ff10e-5ce1-4de2-b291-de73628c3d81" providerId="ADAL" clId="{77C79CDE-68E8-4C3F-88DD-B9AF101D3DCB}" dt="2020-10-10T18:35:51.180" v="15357" actId="6549"/>
          <ac:spMkLst>
            <pc:docMk/>
            <pc:sldMk cId="3293639265" sldId="430"/>
            <ac:spMk id="17" creationId="{59A442AF-4D9A-425D-8F23-652FFE19D466}"/>
          </ac:spMkLst>
        </pc:spChg>
      </pc:sldChg>
      <pc:sldChg chg="add ord">
        <pc:chgData name="De Pooter Marijn" userId="634ff10e-5ce1-4de2-b291-de73628c3d81" providerId="ADAL" clId="{77C79CDE-68E8-4C3F-88DD-B9AF101D3DCB}" dt="2020-10-10T18:33:43.857" v="15029"/>
        <pc:sldMkLst>
          <pc:docMk/>
          <pc:sldMk cId="1251865748" sldId="431"/>
        </pc:sldMkLst>
      </pc:sldChg>
      <pc:sldChg chg="modSp add mod">
        <pc:chgData name="De Pooter Marijn" userId="634ff10e-5ce1-4de2-b291-de73628c3d81" providerId="ADAL" clId="{77C79CDE-68E8-4C3F-88DD-B9AF101D3DCB}" dt="2020-10-10T18:37:50.774" v="15557" actId="20577"/>
        <pc:sldMkLst>
          <pc:docMk/>
          <pc:sldMk cId="2843925650" sldId="432"/>
        </pc:sldMkLst>
        <pc:spChg chg="mod">
          <ac:chgData name="De Pooter Marijn" userId="634ff10e-5ce1-4de2-b291-de73628c3d81" providerId="ADAL" clId="{77C79CDE-68E8-4C3F-88DD-B9AF101D3DCB}" dt="2020-10-10T18:36:15.628" v="15361" actId="113"/>
          <ac:spMkLst>
            <pc:docMk/>
            <pc:sldMk cId="2843925650" sldId="432"/>
            <ac:spMk id="3" creationId="{4ECABE3C-BC33-8245-822C-EE2D7505A266}"/>
          </ac:spMkLst>
        </pc:spChg>
        <pc:spChg chg="mod">
          <ac:chgData name="De Pooter Marijn" userId="634ff10e-5ce1-4de2-b291-de73628c3d81" providerId="ADAL" clId="{77C79CDE-68E8-4C3F-88DD-B9AF101D3DCB}" dt="2020-10-10T18:37:50.774" v="15557" actId="20577"/>
          <ac:spMkLst>
            <pc:docMk/>
            <pc:sldMk cId="2843925650" sldId="432"/>
            <ac:spMk id="17" creationId="{59A442AF-4D9A-425D-8F23-652FFE19D466}"/>
          </ac:spMkLst>
        </pc:spChg>
      </pc:sldChg>
      <pc:sldChg chg="modSp add mod modNotesTx">
        <pc:chgData name="De Pooter Marijn" userId="634ff10e-5ce1-4de2-b291-de73628c3d81" providerId="ADAL" clId="{77C79CDE-68E8-4C3F-88DD-B9AF101D3DCB}" dt="2020-10-11T09:44:19.734" v="20421" actId="6549"/>
        <pc:sldMkLst>
          <pc:docMk/>
          <pc:sldMk cId="2492530588" sldId="433"/>
        </pc:sldMkLst>
        <pc:spChg chg="mod">
          <ac:chgData name="De Pooter Marijn" userId="634ff10e-5ce1-4de2-b291-de73628c3d81" providerId="ADAL" clId="{77C79CDE-68E8-4C3F-88DD-B9AF101D3DCB}" dt="2020-10-10T18:38:29.294" v="15560" actId="113"/>
          <ac:spMkLst>
            <pc:docMk/>
            <pc:sldMk cId="2492530588" sldId="433"/>
            <ac:spMk id="3" creationId="{4ECABE3C-BC33-8245-822C-EE2D7505A266}"/>
          </ac:spMkLst>
        </pc:spChg>
        <pc:spChg chg="mod">
          <ac:chgData name="De Pooter Marijn" userId="634ff10e-5ce1-4de2-b291-de73628c3d81" providerId="ADAL" clId="{77C79CDE-68E8-4C3F-88DD-B9AF101D3DCB}" dt="2020-10-10T19:05:00.054" v="15648" actId="20577"/>
          <ac:spMkLst>
            <pc:docMk/>
            <pc:sldMk cId="2492530588" sldId="433"/>
            <ac:spMk id="17" creationId="{59A442AF-4D9A-425D-8F23-652FFE19D466}"/>
          </ac:spMkLst>
        </pc:spChg>
      </pc:sldChg>
      <pc:sldChg chg="modSp add mod ord">
        <pc:chgData name="De Pooter Marijn" userId="634ff10e-5ce1-4de2-b291-de73628c3d81" providerId="ADAL" clId="{77C79CDE-68E8-4C3F-88DD-B9AF101D3DCB}" dt="2020-10-10T19:29:26.495" v="16516" actId="20577"/>
        <pc:sldMkLst>
          <pc:docMk/>
          <pc:sldMk cId="642345992" sldId="434"/>
        </pc:sldMkLst>
        <pc:spChg chg="mod">
          <ac:chgData name="De Pooter Marijn" userId="634ff10e-5ce1-4de2-b291-de73628c3d81" providerId="ADAL" clId="{77C79CDE-68E8-4C3F-88DD-B9AF101D3DCB}" dt="2020-10-10T19:05:31.038" v="15652"/>
          <ac:spMkLst>
            <pc:docMk/>
            <pc:sldMk cId="642345992" sldId="434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0T19:29:26.495" v="16516" actId="20577"/>
          <ac:spMkLst>
            <pc:docMk/>
            <pc:sldMk cId="642345992" sldId="434"/>
            <ac:spMk id="3" creationId="{4ECABE3C-BC33-8245-822C-EE2D7505A266}"/>
          </ac:spMkLst>
        </pc:spChg>
      </pc:sldChg>
      <pc:sldChg chg="addSp delSp modSp add mod ord modNotesTx">
        <pc:chgData name="De Pooter Marijn" userId="634ff10e-5ce1-4de2-b291-de73628c3d81" providerId="ADAL" clId="{77C79CDE-68E8-4C3F-88DD-B9AF101D3DCB}" dt="2020-10-11T09:54:14.478" v="20424" actId="6549"/>
        <pc:sldMkLst>
          <pc:docMk/>
          <pc:sldMk cId="2831574577" sldId="435"/>
        </pc:sldMkLst>
        <pc:spChg chg="mod">
          <ac:chgData name="De Pooter Marijn" userId="634ff10e-5ce1-4de2-b291-de73628c3d81" providerId="ADAL" clId="{77C79CDE-68E8-4C3F-88DD-B9AF101D3DCB}" dt="2020-10-10T19:11:52.531" v="16046"/>
          <ac:spMkLst>
            <pc:docMk/>
            <pc:sldMk cId="2831574577" sldId="435"/>
            <ac:spMk id="2" creationId="{E86959B1-3923-4945-A1AB-86C646A4550E}"/>
          </ac:spMkLst>
        </pc:spChg>
        <pc:spChg chg="del mod">
          <ac:chgData name="De Pooter Marijn" userId="634ff10e-5ce1-4de2-b291-de73628c3d81" providerId="ADAL" clId="{77C79CDE-68E8-4C3F-88DD-B9AF101D3DCB}" dt="2020-10-10T19:23:10.919" v="16256" actId="478"/>
          <ac:spMkLst>
            <pc:docMk/>
            <pc:sldMk cId="2831574577" sldId="435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77C79CDE-68E8-4C3F-88DD-B9AF101D3DCB}" dt="2020-10-11T09:54:14.478" v="20424" actId="6549"/>
          <ac:spMkLst>
            <pc:docMk/>
            <pc:sldMk cId="2831574577" sldId="435"/>
            <ac:spMk id="4" creationId="{B8584D4E-CE32-40E2-B0E0-FD87101C96A0}"/>
          </ac:spMkLst>
        </pc:spChg>
        <pc:picChg chg="add mod">
          <ac:chgData name="De Pooter Marijn" userId="634ff10e-5ce1-4de2-b291-de73628c3d81" providerId="ADAL" clId="{77C79CDE-68E8-4C3F-88DD-B9AF101D3DCB}" dt="2020-10-11T08:32:56.716" v="20317" actId="1035"/>
          <ac:picMkLst>
            <pc:docMk/>
            <pc:sldMk cId="2831574577" sldId="435"/>
            <ac:picMk id="7" creationId="{94599F12-A833-4334-89E3-C9533A6818AC}"/>
          </ac:picMkLst>
        </pc:picChg>
        <pc:cxnChg chg="add mod">
          <ac:chgData name="De Pooter Marijn" userId="634ff10e-5ce1-4de2-b291-de73628c3d81" providerId="ADAL" clId="{77C79CDE-68E8-4C3F-88DD-B9AF101D3DCB}" dt="2020-10-11T08:32:56.716" v="20317" actId="1035"/>
          <ac:cxnSpMkLst>
            <pc:docMk/>
            <pc:sldMk cId="2831574577" sldId="435"/>
            <ac:cxnSpMk id="9" creationId="{BD22809E-F23B-4B48-99F5-D6D7398FC273}"/>
          </ac:cxnSpMkLst>
        </pc:cxnChg>
      </pc:sldChg>
      <pc:sldChg chg="delSp modSp add mod modNotesTx">
        <pc:chgData name="De Pooter Marijn" userId="634ff10e-5ce1-4de2-b291-de73628c3d81" providerId="ADAL" clId="{77C79CDE-68E8-4C3F-88DD-B9AF101D3DCB}" dt="2020-10-11T09:54:58.926" v="20425" actId="6549"/>
        <pc:sldMkLst>
          <pc:docMk/>
          <pc:sldMk cId="747719631" sldId="436"/>
        </pc:sldMkLst>
        <pc:spChg chg="mod">
          <ac:chgData name="De Pooter Marijn" userId="634ff10e-5ce1-4de2-b291-de73628c3d81" providerId="ADAL" clId="{77C79CDE-68E8-4C3F-88DD-B9AF101D3DCB}" dt="2020-10-11T09:54:58.926" v="20425" actId="6549"/>
          <ac:spMkLst>
            <pc:docMk/>
            <pc:sldMk cId="747719631" sldId="436"/>
            <ac:spMk id="4" creationId="{B8584D4E-CE32-40E2-B0E0-FD87101C96A0}"/>
          </ac:spMkLst>
        </pc:spChg>
        <pc:picChg chg="del mod">
          <ac:chgData name="De Pooter Marijn" userId="634ff10e-5ce1-4de2-b291-de73628c3d81" providerId="ADAL" clId="{77C79CDE-68E8-4C3F-88DD-B9AF101D3DCB}" dt="2020-10-10T19:29:49.015" v="16529" actId="478"/>
          <ac:picMkLst>
            <pc:docMk/>
            <pc:sldMk cId="747719631" sldId="436"/>
            <ac:picMk id="7" creationId="{94599F12-A833-4334-89E3-C9533A6818AC}"/>
          </ac:picMkLst>
        </pc:picChg>
        <pc:cxnChg chg="del mod">
          <ac:chgData name="De Pooter Marijn" userId="634ff10e-5ce1-4de2-b291-de73628c3d81" providerId="ADAL" clId="{77C79CDE-68E8-4C3F-88DD-B9AF101D3DCB}" dt="2020-10-10T19:29:56.084" v="16531" actId="478"/>
          <ac:cxnSpMkLst>
            <pc:docMk/>
            <pc:sldMk cId="747719631" sldId="436"/>
            <ac:cxnSpMk id="9" creationId="{BD22809E-F23B-4B48-99F5-D6D7398FC273}"/>
          </ac:cxnSpMkLst>
        </pc:cxnChg>
      </pc:sldChg>
      <pc:sldChg chg="modSp add mod modNotesTx">
        <pc:chgData name="De Pooter Marijn" userId="634ff10e-5ce1-4de2-b291-de73628c3d81" providerId="ADAL" clId="{77C79CDE-68E8-4C3F-88DD-B9AF101D3DCB}" dt="2020-10-11T09:55:05.521" v="20426" actId="6549"/>
        <pc:sldMkLst>
          <pc:docMk/>
          <pc:sldMk cId="3405010287" sldId="437"/>
        </pc:sldMkLst>
        <pc:spChg chg="mod">
          <ac:chgData name="De Pooter Marijn" userId="634ff10e-5ce1-4de2-b291-de73628c3d81" providerId="ADAL" clId="{77C79CDE-68E8-4C3F-88DD-B9AF101D3DCB}" dt="2020-10-11T09:55:05.521" v="20426" actId="6549"/>
          <ac:spMkLst>
            <pc:docMk/>
            <pc:sldMk cId="3405010287" sldId="437"/>
            <ac:spMk id="4" creationId="{B8584D4E-CE32-40E2-B0E0-FD87101C96A0}"/>
          </ac:spMkLst>
        </pc:spChg>
      </pc:sldChg>
      <pc:sldChg chg="modSp add mod ord">
        <pc:chgData name="De Pooter Marijn" userId="634ff10e-5ce1-4de2-b291-de73628c3d81" providerId="ADAL" clId="{77C79CDE-68E8-4C3F-88DD-B9AF101D3DCB}" dt="2020-10-10T19:41:26.755" v="17281" actId="6549"/>
        <pc:sldMkLst>
          <pc:docMk/>
          <pc:sldMk cId="3946103333" sldId="438"/>
        </pc:sldMkLst>
        <pc:spChg chg="mod">
          <ac:chgData name="De Pooter Marijn" userId="634ff10e-5ce1-4de2-b291-de73628c3d81" providerId="ADAL" clId="{77C79CDE-68E8-4C3F-88DD-B9AF101D3DCB}" dt="2020-10-10T19:37:57.954" v="16819"/>
          <ac:spMkLst>
            <pc:docMk/>
            <pc:sldMk cId="3946103333" sldId="438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0T19:41:26.755" v="17281" actId="6549"/>
          <ac:spMkLst>
            <pc:docMk/>
            <pc:sldMk cId="3946103333" sldId="438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7C79CDE-68E8-4C3F-88DD-B9AF101D3DCB}" dt="2020-10-11T10:21:35.956" v="20431" actId="207"/>
        <pc:sldMkLst>
          <pc:docMk/>
          <pc:sldMk cId="1786550411" sldId="439"/>
        </pc:sldMkLst>
        <pc:spChg chg="mod">
          <ac:chgData name="De Pooter Marijn" userId="634ff10e-5ce1-4de2-b291-de73628c3d81" providerId="ADAL" clId="{77C79CDE-68E8-4C3F-88DD-B9AF101D3DCB}" dt="2020-10-10T19:42:05.611" v="17287"/>
          <ac:spMkLst>
            <pc:docMk/>
            <pc:sldMk cId="1786550411" sldId="439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1T10:21:35.956" v="20431" actId="207"/>
          <ac:spMkLst>
            <pc:docMk/>
            <pc:sldMk cId="1786550411" sldId="439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77C79CDE-68E8-4C3F-88DD-B9AF101D3DCB}" dt="2020-10-10T20:01:50.553" v="17756" actId="20577"/>
        <pc:sldMkLst>
          <pc:docMk/>
          <pc:sldMk cId="233984181" sldId="440"/>
        </pc:sldMkLst>
        <pc:spChg chg="mod">
          <ac:chgData name="De Pooter Marijn" userId="634ff10e-5ce1-4de2-b291-de73628c3d81" providerId="ADAL" clId="{77C79CDE-68E8-4C3F-88DD-B9AF101D3DCB}" dt="2020-10-10T20:01:50.553" v="17756" actId="20577"/>
          <ac:spMkLst>
            <pc:docMk/>
            <pc:sldMk cId="233984181" sldId="440"/>
            <ac:spMk id="3" creationId="{4ECABE3C-BC33-8245-822C-EE2D7505A266}"/>
          </ac:spMkLst>
        </pc:spChg>
      </pc:sldChg>
      <pc:sldChg chg="addSp modSp add mod ord modAnim">
        <pc:chgData name="De Pooter Marijn" userId="634ff10e-5ce1-4de2-b291-de73628c3d81" providerId="ADAL" clId="{77C79CDE-68E8-4C3F-88DD-B9AF101D3DCB}" dt="2020-10-10T21:25:31.792" v="20311"/>
        <pc:sldMkLst>
          <pc:docMk/>
          <pc:sldMk cId="3183732023" sldId="441"/>
        </pc:sldMkLst>
        <pc:spChg chg="mod">
          <ac:chgData name="De Pooter Marijn" userId="634ff10e-5ce1-4de2-b291-de73628c3d81" providerId="ADAL" clId="{77C79CDE-68E8-4C3F-88DD-B9AF101D3DCB}" dt="2020-10-10T20:32:16.583" v="17761"/>
          <ac:spMkLst>
            <pc:docMk/>
            <pc:sldMk cId="3183732023" sldId="441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0T20:46:42.495" v="18794" actId="20577"/>
          <ac:spMkLst>
            <pc:docMk/>
            <pc:sldMk cId="3183732023" sldId="441"/>
            <ac:spMk id="3" creationId="{4ECABE3C-BC33-8245-822C-EE2D7505A266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14" creationId="{5385F031-2865-4E33-A098-6F049E5E6B04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15" creationId="{AD50B74F-0461-46AF-99D2-84ED77FD73FB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16" creationId="{3B6A15ED-D1D1-419E-AB7B-943BE08C3B32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17" creationId="{41537E57-8C9B-4B53-A41B-712337F3DCF1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18" creationId="{D4CF5625-E1FE-411A-9B52-CD9ED0047F33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19" creationId="{28981981-4AF5-430C-86A9-1359EBB53B0F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20" creationId="{624FB862-5A75-4900-B0BE-6A8BAFE77653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21" creationId="{A7B8AA05-845A-4B51-B4D3-9F9175E0C102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22" creationId="{89AA7181-9DAE-4AD7-A32E-CB7F3C29EE3E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23" creationId="{74FE2F4A-7349-44C8-967B-66D8FB1A54CB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24" creationId="{C5E7BCCB-42FC-43ED-A8C7-AA7AAEFE8F65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25" creationId="{F26702D2-020A-466F-B702-1B47814E890E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26" creationId="{BE13C2A0-536C-4B9B-8F5E-A801F28C9E2D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27" creationId="{F9379555-659A-4C8C-BCE2-4BE4C168B0B2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28" creationId="{EA4A6553-E727-4F1F-8CB5-D998352E49D7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29" creationId="{2960FBCC-6225-4C12-8F9E-ABC5610CD20F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30" creationId="{726C8C75-80D0-4D17-A2A5-5BAFE0EF1DA0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31" creationId="{79F35484-D063-473C-9C0C-7587B6533A8B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32" creationId="{508F90DB-E06C-4A28-AADC-8C73E8F28A66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33" creationId="{1E990A31-8CAA-468A-A655-935091F04000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34" creationId="{7305A094-C47F-41B8-8E3B-2A5B2A475E9D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35" creationId="{90B2A88D-5C36-4B14-9F54-00CB37A8433F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36" creationId="{6614EAAD-8E0F-4C8A-ACA4-E245C843A3E2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37" creationId="{CB2D853A-BDB6-463F-8933-A259D4FCEDB0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38" creationId="{14F98A0F-8CB8-4D41-855D-8914F67AAEC1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39" creationId="{9665AB1C-4592-447D-A073-45A012DABA58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40" creationId="{B08F40F9-B622-441E-973A-F724AA65AC58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41" creationId="{5EE0B089-085B-4ED1-BD87-10318C884C63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42" creationId="{1343C6D4-379B-4DAF-A666-ECD5C1BB281E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43" creationId="{C439F509-1C74-426E-8EB4-728515CFF3E5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44" creationId="{15DFD131-5F88-4BA8-AF83-109778483307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45" creationId="{5D4D473F-B97E-414B-AD8A-F3B10E4D2B17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46" creationId="{C9A82905-1F0B-4163-8907-2747A968AE09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47" creationId="{257FAF25-AF16-44CC-B3D1-63BE772B001D}"/>
          </ac:spMkLst>
        </pc:spChg>
        <pc:spChg chg="mod">
          <ac:chgData name="De Pooter Marijn" userId="634ff10e-5ce1-4de2-b291-de73628c3d81" providerId="ADAL" clId="{77C79CDE-68E8-4C3F-88DD-B9AF101D3DCB}" dt="2020-10-10T20:36:16.624" v="17967" actId="14100"/>
          <ac:spMkLst>
            <pc:docMk/>
            <pc:sldMk cId="3183732023" sldId="441"/>
            <ac:spMk id="48" creationId="{B8EC2AF2-CB43-48CE-8368-FFC597DE38F5}"/>
          </ac:spMkLst>
        </pc:spChg>
        <pc:spChg chg="add 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49" creationId="{5A905824-7F07-4E38-825E-C98013CDE22E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51" creationId="{1262D300-F59B-454D-996A-26A227BE493C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52" creationId="{16DF6F15-EC52-4ADC-96A8-6C8C398B10D8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53" creationId="{7E844189-97D6-4B3C-8E29-2404B3D15C84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54" creationId="{1E7DF08E-C35D-475C-B934-2E702390FAD2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55" creationId="{55705006-DDCB-41C6-9807-444704998D3E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56" creationId="{2B1DBB0E-7267-47FE-AE97-8497D3ABDF0E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57" creationId="{6843B780-62F5-46B6-98ED-730AEB577B0C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58" creationId="{9AF40D35-7FEC-49CD-A4F7-3633F94D8B2F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59" creationId="{80DD540F-F8A4-479C-8F00-719E1AC4F170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60" creationId="{07CE58A0-94D1-41EB-B572-3EB954C33A74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61" creationId="{73B39D39-18B3-4A9B-A313-8D64DE1D2739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62" creationId="{83FD3BD5-139E-482B-B1DA-27E42A69DCCF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63" creationId="{67D55422-416F-44D1-8E03-4ADBC8802E3B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64" creationId="{15160E5A-27ED-4E27-9264-AF7304942613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65" creationId="{52D8C567-E52D-4C7D-91E4-188258FFF966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66" creationId="{6BF339EB-637C-493D-9165-464030F035A6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67" creationId="{64C7E85F-66B0-42E7-B6B6-3F9CD7EB46ED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68" creationId="{F0FDE2B8-E383-4C40-A421-2747753348AC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69" creationId="{266289B0-5CC7-4CAC-8B3C-8B628248D2AB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70" creationId="{EE3D79C5-151B-42BC-B7D3-17832D0FC3B0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71" creationId="{54D7DF79-A4CF-4865-A68D-230853A4BFC2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72" creationId="{8178BF0F-3F09-476C-9A4C-FAC07D8A3B70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73" creationId="{277D8D52-56F4-447A-AD10-4D99BCB626AF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74" creationId="{E19E0B02-DD85-470D-9FA4-2C40504F57B6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75" creationId="{03A26475-5074-4B56-8A86-871FFB52C56C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76" creationId="{CB552D5A-4A1F-4729-BB93-048C38F27938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77" creationId="{591A6F85-8F31-4586-8991-540C941D604B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78" creationId="{E03613F0-C72D-4AF0-804A-14407825A041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79" creationId="{B10DB777-99F2-4F42-9489-9BB29DC93E10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80" creationId="{6C3725B1-722C-4124-82BE-564C4B37533B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81" creationId="{8085E976-BE56-418C-B515-8813E399EECD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82" creationId="{55B0C89A-3E47-4D74-B717-8D6CEC5B9205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83" creationId="{570BA1AD-7C49-4CE1-AD24-3DB6896A05E3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84" creationId="{758CC304-3F06-49F3-99BE-3EE93B1A9CF2}"/>
          </ac:spMkLst>
        </pc:spChg>
        <pc:spChg chg="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85" creationId="{1FF575BC-51F3-40E2-8236-1E2B4D08F2EA}"/>
          </ac:spMkLst>
        </pc:spChg>
        <pc:spChg chg="add mod">
          <ac:chgData name="De Pooter Marijn" userId="634ff10e-5ce1-4de2-b291-de73628c3d81" providerId="ADAL" clId="{77C79CDE-68E8-4C3F-88DD-B9AF101D3DCB}" dt="2020-10-10T20:35:11.210" v="17950" actId="1036"/>
          <ac:spMkLst>
            <pc:docMk/>
            <pc:sldMk cId="3183732023" sldId="441"/>
            <ac:spMk id="86" creationId="{878ACCF0-B4C7-4A01-B053-235ACC7CD9D7}"/>
          </ac:spMkLst>
        </pc:spChg>
        <pc:spChg chg="add mod">
          <ac:chgData name="De Pooter Marijn" userId="634ff10e-5ce1-4de2-b291-de73628c3d81" providerId="ADAL" clId="{77C79CDE-68E8-4C3F-88DD-B9AF101D3DCB}" dt="2020-10-10T20:36:34.546" v="17979" actId="1038"/>
          <ac:spMkLst>
            <pc:docMk/>
            <pc:sldMk cId="3183732023" sldId="441"/>
            <ac:spMk id="87" creationId="{503A385E-8673-48EF-820E-080A97CA8F4D}"/>
          </ac:spMkLst>
        </pc:spChg>
        <pc:spChg chg="add mod">
          <ac:chgData name="De Pooter Marijn" userId="634ff10e-5ce1-4de2-b291-de73628c3d81" providerId="ADAL" clId="{77C79CDE-68E8-4C3F-88DD-B9AF101D3DCB}" dt="2020-10-10T20:37:06.147" v="18001" actId="20577"/>
          <ac:spMkLst>
            <pc:docMk/>
            <pc:sldMk cId="3183732023" sldId="441"/>
            <ac:spMk id="88" creationId="{20DA5AEE-E54B-4385-8B6B-EDA862318290}"/>
          </ac:spMkLst>
        </pc:spChg>
        <pc:grpChg chg="add mod">
          <ac:chgData name="De Pooter Marijn" userId="634ff10e-5ce1-4de2-b291-de73628c3d81" providerId="ADAL" clId="{77C79CDE-68E8-4C3F-88DD-B9AF101D3DCB}" dt="2020-10-10T20:36:16.624" v="17967" actId="14100"/>
          <ac:grpSpMkLst>
            <pc:docMk/>
            <pc:sldMk cId="3183732023" sldId="441"/>
            <ac:grpSpMk id="13" creationId="{D9B1BCE7-25A5-4B2A-AC19-80A2F9DB9BEC}"/>
          </ac:grpSpMkLst>
        </pc:grpChg>
        <pc:grpChg chg="add mod">
          <ac:chgData name="De Pooter Marijn" userId="634ff10e-5ce1-4de2-b291-de73628c3d81" providerId="ADAL" clId="{77C79CDE-68E8-4C3F-88DD-B9AF101D3DCB}" dt="2020-10-10T20:35:11.210" v="17950" actId="1036"/>
          <ac:grpSpMkLst>
            <pc:docMk/>
            <pc:sldMk cId="3183732023" sldId="441"/>
            <ac:grpSpMk id="50" creationId="{0AD31569-B208-4ACB-8C18-FAC13D3E17B1}"/>
          </ac:grpSpMkLst>
        </pc:grpChg>
      </pc:sldChg>
      <pc:sldChg chg="delSp modSp add mod ord delAnim">
        <pc:chgData name="De Pooter Marijn" userId="634ff10e-5ce1-4de2-b291-de73628c3d81" providerId="ADAL" clId="{77C79CDE-68E8-4C3F-88DD-B9AF101D3DCB}" dt="2020-10-10T20:39:22.442" v="18239" actId="20577"/>
        <pc:sldMkLst>
          <pc:docMk/>
          <pc:sldMk cId="1968677821" sldId="442"/>
        </pc:sldMkLst>
        <pc:spChg chg="mod">
          <ac:chgData name="De Pooter Marijn" userId="634ff10e-5ce1-4de2-b291-de73628c3d81" providerId="ADAL" clId="{77C79CDE-68E8-4C3F-88DD-B9AF101D3DCB}" dt="2020-10-10T20:38:29.325" v="18089"/>
          <ac:spMkLst>
            <pc:docMk/>
            <pc:sldMk cId="1968677821" sldId="442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0T20:39:22.442" v="18239" actId="20577"/>
          <ac:spMkLst>
            <pc:docMk/>
            <pc:sldMk cId="1968677821" sldId="442"/>
            <ac:spMk id="3" creationId="{4ECABE3C-BC33-8245-822C-EE2D7505A266}"/>
          </ac:spMkLst>
        </pc:spChg>
        <pc:spChg chg="del">
          <ac:chgData name="De Pooter Marijn" userId="634ff10e-5ce1-4de2-b291-de73628c3d81" providerId="ADAL" clId="{77C79CDE-68E8-4C3F-88DD-B9AF101D3DCB}" dt="2020-10-10T20:37:42.441" v="18005" actId="478"/>
          <ac:spMkLst>
            <pc:docMk/>
            <pc:sldMk cId="1968677821" sldId="442"/>
            <ac:spMk id="4" creationId="{8177D6E6-76E1-471B-9819-3FAAF82366C0}"/>
          </ac:spMkLst>
        </pc:spChg>
        <pc:spChg chg="del">
          <ac:chgData name="De Pooter Marijn" userId="634ff10e-5ce1-4de2-b291-de73628c3d81" providerId="ADAL" clId="{77C79CDE-68E8-4C3F-88DD-B9AF101D3DCB}" dt="2020-10-10T20:37:44.483" v="18007" actId="478"/>
          <ac:spMkLst>
            <pc:docMk/>
            <pc:sldMk cId="1968677821" sldId="442"/>
            <ac:spMk id="5" creationId="{B0ABFA90-29BA-402D-91AE-82BBA650C9A7}"/>
          </ac:spMkLst>
        </pc:spChg>
        <pc:spChg chg="del">
          <ac:chgData name="De Pooter Marijn" userId="634ff10e-5ce1-4de2-b291-de73628c3d81" providerId="ADAL" clId="{77C79CDE-68E8-4C3F-88DD-B9AF101D3DCB}" dt="2020-10-10T20:37:47.025" v="18009" actId="478"/>
          <ac:spMkLst>
            <pc:docMk/>
            <pc:sldMk cId="1968677821" sldId="442"/>
            <ac:spMk id="14" creationId="{32D0F07D-D928-4244-B3FF-02F0AA08F7D8}"/>
          </ac:spMkLst>
        </pc:spChg>
        <pc:picChg chg="del">
          <ac:chgData name="De Pooter Marijn" userId="634ff10e-5ce1-4de2-b291-de73628c3d81" providerId="ADAL" clId="{77C79CDE-68E8-4C3F-88DD-B9AF101D3DCB}" dt="2020-10-10T20:37:43.679" v="18006" actId="478"/>
          <ac:picMkLst>
            <pc:docMk/>
            <pc:sldMk cId="1968677821" sldId="442"/>
            <ac:picMk id="13" creationId="{528F7AE2-101A-4796-A0D0-4161FEEB051E}"/>
          </ac:picMkLst>
        </pc:picChg>
        <pc:cxnChg chg="del mod">
          <ac:chgData name="De Pooter Marijn" userId="634ff10e-5ce1-4de2-b291-de73628c3d81" providerId="ADAL" clId="{77C79CDE-68E8-4C3F-88DD-B9AF101D3DCB}" dt="2020-10-10T20:37:45.527" v="18008" actId="478"/>
          <ac:cxnSpMkLst>
            <pc:docMk/>
            <pc:sldMk cId="1968677821" sldId="442"/>
            <ac:cxnSpMk id="16" creationId="{AF1F42E7-C0A6-4444-92AB-6B39C4831ABA}"/>
          </ac:cxnSpMkLst>
        </pc:cxnChg>
      </pc:sldChg>
      <pc:sldChg chg="modSp add mod ord">
        <pc:chgData name="De Pooter Marijn" userId="634ff10e-5ce1-4de2-b291-de73628c3d81" providerId="ADAL" clId="{77C79CDE-68E8-4C3F-88DD-B9AF101D3DCB}" dt="2020-10-11T08:34:15.896" v="20318"/>
        <pc:sldMkLst>
          <pc:docMk/>
          <pc:sldMk cId="2460867323" sldId="443"/>
        </pc:sldMkLst>
        <pc:spChg chg="mod">
          <ac:chgData name="De Pooter Marijn" userId="634ff10e-5ce1-4de2-b291-de73628c3d81" providerId="ADAL" clId="{77C79CDE-68E8-4C3F-88DD-B9AF101D3DCB}" dt="2020-10-11T08:34:15.896" v="20318"/>
          <ac:spMkLst>
            <pc:docMk/>
            <pc:sldMk cId="2460867323" sldId="443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0T21:19:34.855" v="19591" actId="6549"/>
          <ac:spMkLst>
            <pc:docMk/>
            <pc:sldMk cId="2460867323" sldId="443"/>
            <ac:spMk id="3" creationId="{4ECABE3C-BC33-8245-822C-EE2D7505A266}"/>
          </ac:spMkLst>
        </pc:spChg>
      </pc:sldChg>
      <pc:sldChg chg="addSp delSp modSp add mod ord delAnim modAnim modNotesTx">
        <pc:chgData name="De Pooter Marijn" userId="634ff10e-5ce1-4de2-b291-de73628c3d81" providerId="ADAL" clId="{77C79CDE-68E8-4C3F-88DD-B9AF101D3DCB}" dt="2020-10-10T21:25:59.950" v="20313" actId="554"/>
        <pc:sldMkLst>
          <pc:docMk/>
          <pc:sldMk cId="3016565687" sldId="444"/>
        </pc:sldMkLst>
        <pc:spChg chg="mod">
          <ac:chgData name="De Pooter Marijn" userId="634ff10e-5ce1-4de2-b291-de73628c3d81" providerId="ADAL" clId="{77C79CDE-68E8-4C3F-88DD-B9AF101D3DCB}" dt="2020-10-10T20:49:15.316" v="19049"/>
          <ac:spMkLst>
            <pc:docMk/>
            <pc:sldMk cId="3016565687" sldId="444"/>
            <ac:spMk id="2" creationId="{E86959B1-3923-4945-A1AB-86C646A4550E}"/>
          </ac:spMkLst>
        </pc:spChg>
        <pc:spChg chg="mod">
          <ac:chgData name="De Pooter Marijn" userId="634ff10e-5ce1-4de2-b291-de73628c3d81" providerId="ADAL" clId="{77C79CDE-68E8-4C3F-88DD-B9AF101D3DCB}" dt="2020-10-10T21:17:12.933" v="19580" actId="207"/>
          <ac:spMkLst>
            <pc:docMk/>
            <pc:sldMk cId="3016565687" sldId="444"/>
            <ac:spMk id="7" creationId="{EEC23CFA-31C4-4287-9878-AB59B7783B0C}"/>
          </ac:spMkLst>
        </pc:spChg>
        <pc:spChg chg="add mod">
          <ac:chgData name="De Pooter Marijn" userId="634ff10e-5ce1-4de2-b291-de73628c3d81" providerId="ADAL" clId="{77C79CDE-68E8-4C3F-88DD-B9AF101D3DCB}" dt="2020-10-10T21:25:59.950" v="20313" actId="554"/>
          <ac:spMkLst>
            <pc:docMk/>
            <pc:sldMk cId="3016565687" sldId="444"/>
            <ac:spMk id="20" creationId="{663D4406-CF10-4E7E-A0B8-00C38300C93A}"/>
          </ac:spMkLst>
        </pc:spChg>
        <pc:spChg chg="add mod">
          <ac:chgData name="De Pooter Marijn" userId="634ff10e-5ce1-4de2-b291-de73628c3d81" providerId="ADAL" clId="{77C79CDE-68E8-4C3F-88DD-B9AF101D3DCB}" dt="2020-10-10T21:25:59.950" v="20313" actId="554"/>
          <ac:spMkLst>
            <pc:docMk/>
            <pc:sldMk cId="3016565687" sldId="444"/>
            <ac:spMk id="21" creationId="{871313BC-64B6-4968-AB35-405E7E4F8EBD}"/>
          </ac:spMkLst>
        </pc:spChg>
        <pc:spChg chg="add mod">
          <ac:chgData name="De Pooter Marijn" userId="634ff10e-5ce1-4de2-b291-de73628c3d81" providerId="ADAL" clId="{77C79CDE-68E8-4C3F-88DD-B9AF101D3DCB}" dt="2020-10-10T21:25:59.950" v="20313" actId="554"/>
          <ac:spMkLst>
            <pc:docMk/>
            <pc:sldMk cId="3016565687" sldId="444"/>
            <ac:spMk id="22" creationId="{CD87C1CE-24AC-45F7-9EAF-8E434562E9D6}"/>
          </ac:spMkLst>
        </pc:spChg>
        <pc:spChg chg="add mod">
          <ac:chgData name="De Pooter Marijn" userId="634ff10e-5ce1-4de2-b291-de73628c3d81" providerId="ADAL" clId="{77C79CDE-68E8-4C3F-88DD-B9AF101D3DCB}" dt="2020-10-10T21:25:59.950" v="20313" actId="554"/>
          <ac:spMkLst>
            <pc:docMk/>
            <pc:sldMk cId="3016565687" sldId="444"/>
            <ac:spMk id="23" creationId="{47B6980B-51B4-49F8-B96F-340BCE972728}"/>
          </ac:spMkLst>
        </pc:spChg>
        <pc:spChg chg="add mod">
          <ac:chgData name="De Pooter Marijn" userId="634ff10e-5ce1-4de2-b291-de73628c3d81" providerId="ADAL" clId="{77C79CDE-68E8-4C3F-88DD-B9AF101D3DCB}" dt="2020-10-10T21:25:59.950" v="20313" actId="554"/>
          <ac:spMkLst>
            <pc:docMk/>
            <pc:sldMk cId="3016565687" sldId="444"/>
            <ac:spMk id="24" creationId="{E560290D-E16D-43F4-A677-13E73177D522}"/>
          </ac:spMkLst>
        </pc:spChg>
        <pc:spChg chg="add mod">
          <ac:chgData name="De Pooter Marijn" userId="634ff10e-5ce1-4de2-b291-de73628c3d81" providerId="ADAL" clId="{77C79CDE-68E8-4C3F-88DD-B9AF101D3DCB}" dt="2020-10-10T21:25:59.950" v="20313" actId="554"/>
          <ac:spMkLst>
            <pc:docMk/>
            <pc:sldMk cId="3016565687" sldId="444"/>
            <ac:spMk id="26" creationId="{1210FD99-42C2-4989-A1CF-0AF2E7FE2072}"/>
          </ac:spMkLst>
        </pc:spChg>
        <pc:spChg chg="add mod">
          <ac:chgData name="De Pooter Marijn" userId="634ff10e-5ce1-4de2-b291-de73628c3d81" providerId="ADAL" clId="{77C79CDE-68E8-4C3F-88DD-B9AF101D3DCB}" dt="2020-10-10T21:25:59.950" v="20313" actId="554"/>
          <ac:spMkLst>
            <pc:docMk/>
            <pc:sldMk cId="3016565687" sldId="444"/>
            <ac:spMk id="27" creationId="{0BF1A297-0BE9-48CA-A34B-0FE6E1A3DC52}"/>
          </ac:spMkLst>
        </pc:spChg>
        <pc:spChg chg="add mod">
          <ac:chgData name="De Pooter Marijn" userId="634ff10e-5ce1-4de2-b291-de73628c3d81" providerId="ADAL" clId="{77C79CDE-68E8-4C3F-88DD-B9AF101D3DCB}" dt="2020-10-10T21:25:59.950" v="20313" actId="554"/>
          <ac:spMkLst>
            <pc:docMk/>
            <pc:sldMk cId="3016565687" sldId="444"/>
            <ac:spMk id="28" creationId="{DA5EFC1D-7DB9-4FCF-A665-2B6E9D88BA68}"/>
          </ac:spMkLst>
        </pc:spChg>
        <pc:spChg chg="add mod">
          <ac:chgData name="De Pooter Marijn" userId="634ff10e-5ce1-4de2-b291-de73628c3d81" providerId="ADAL" clId="{77C79CDE-68E8-4C3F-88DD-B9AF101D3DCB}" dt="2020-10-10T21:25:59.950" v="20313" actId="554"/>
          <ac:spMkLst>
            <pc:docMk/>
            <pc:sldMk cId="3016565687" sldId="444"/>
            <ac:spMk id="30" creationId="{2E5E032F-78F5-4AEA-A71B-82DF623642E2}"/>
          </ac:spMkLst>
        </pc:spChg>
        <pc:spChg chg="mod">
          <ac:chgData name="De Pooter Marijn" userId="634ff10e-5ce1-4de2-b291-de73628c3d81" providerId="ADAL" clId="{77C79CDE-68E8-4C3F-88DD-B9AF101D3DCB}" dt="2020-10-10T20:52:04.949" v="19078" actId="14100"/>
          <ac:spMkLst>
            <pc:docMk/>
            <pc:sldMk cId="3016565687" sldId="444"/>
            <ac:spMk id="44" creationId="{96EC3532-9AAE-464F-9DCF-DDCC12A2DF01}"/>
          </ac:spMkLst>
        </pc:spChg>
        <pc:spChg chg="mod">
          <ac:chgData name="De Pooter Marijn" userId="634ff10e-5ce1-4de2-b291-de73628c3d81" providerId="ADAL" clId="{77C79CDE-68E8-4C3F-88DD-B9AF101D3DCB}" dt="2020-10-10T20:52:04.949" v="19078" actId="14100"/>
          <ac:spMkLst>
            <pc:docMk/>
            <pc:sldMk cId="3016565687" sldId="444"/>
            <ac:spMk id="49" creationId="{00CA971F-0175-4B46-8463-6BCADB2C9E4D}"/>
          </ac:spMkLst>
        </pc:spChg>
        <pc:spChg chg="add mod">
          <ac:chgData name="De Pooter Marijn" userId="634ff10e-5ce1-4de2-b291-de73628c3d81" providerId="ADAL" clId="{77C79CDE-68E8-4C3F-88DD-B9AF101D3DCB}" dt="2020-10-10T21:25:59.950" v="20313" actId="554"/>
          <ac:spMkLst>
            <pc:docMk/>
            <pc:sldMk cId="3016565687" sldId="444"/>
            <ac:spMk id="56" creationId="{D42307C7-4709-45FF-ABF5-967D1F1D0B91}"/>
          </ac:spMkLst>
        </pc:spChg>
        <pc:picChg chg="add mod ord">
          <ac:chgData name="De Pooter Marijn" userId="634ff10e-5ce1-4de2-b291-de73628c3d81" providerId="ADAL" clId="{77C79CDE-68E8-4C3F-88DD-B9AF101D3DCB}" dt="2020-10-10T20:50:51.509" v="19057" actId="167"/>
          <ac:picMkLst>
            <pc:docMk/>
            <pc:sldMk cId="3016565687" sldId="444"/>
            <ac:picMk id="4" creationId="{637F082C-6A71-447A-B5A2-86557B29C12B}"/>
          </ac:picMkLst>
        </pc:picChg>
        <pc:picChg chg="add mod">
          <ac:chgData name="De Pooter Marijn" userId="634ff10e-5ce1-4de2-b291-de73628c3d81" providerId="ADAL" clId="{77C79CDE-68E8-4C3F-88DD-B9AF101D3DCB}" dt="2020-10-10T21:16:33.380" v="19574" actId="692"/>
          <ac:picMkLst>
            <pc:docMk/>
            <pc:sldMk cId="3016565687" sldId="444"/>
            <ac:picMk id="18" creationId="{386344F9-7B2D-4E25-896A-EB60EE780E8E}"/>
          </ac:picMkLst>
        </pc:picChg>
        <pc:picChg chg="del">
          <ac:chgData name="De Pooter Marijn" userId="634ff10e-5ce1-4de2-b291-de73628c3d81" providerId="ADAL" clId="{77C79CDE-68E8-4C3F-88DD-B9AF101D3DCB}" dt="2020-10-10T20:50:34.554" v="19056" actId="478"/>
          <ac:picMkLst>
            <pc:docMk/>
            <pc:sldMk cId="3016565687" sldId="444"/>
            <ac:picMk id="70" creationId="{A7C19BEC-9ED4-4FE9-8E12-0CC3A795FBE5}"/>
          </ac:picMkLst>
        </pc:picChg>
        <pc:cxnChg chg="mod">
          <ac:chgData name="De Pooter Marijn" userId="634ff10e-5ce1-4de2-b291-de73628c3d81" providerId="ADAL" clId="{77C79CDE-68E8-4C3F-88DD-B9AF101D3DCB}" dt="2020-10-10T20:52:34.105" v="19083" actId="14100"/>
          <ac:cxnSpMkLst>
            <pc:docMk/>
            <pc:sldMk cId="3016565687" sldId="444"/>
            <ac:cxnSpMk id="19" creationId="{8F65C86E-38C7-4A09-A7CB-41DE6AA50C8A}"/>
          </ac:cxnSpMkLst>
        </pc:cxnChg>
        <pc:cxnChg chg="add mod">
          <ac:chgData name="De Pooter Marijn" userId="634ff10e-5ce1-4de2-b291-de73628c3d81" providerId="ADAL" clId="{77C79CDE-68E8-4C3F-88DD-B9AF101D3DCB}" dt="2020-10-10T21:25:59.950" v="20313" actId="554"/>
          <ac:cxnSpMkLst>
            <pc:docMk/>
            <pc:sldMk cId="3016565687" sldId="444"/>
            <ac:cxnSpMk id="34" creationId="{1EC34A27-B443-4C05-A458-CD1C0D654CF5}"/>
          </ac:cxnSpMkLst>
        </pc:cxnChg>
        <pc:cxnChg chg="mod">
          <ac:chgData name="De Pooter Marijn" userId="634ff10e-5ce1-4de2-b291-de73628c3d81" providerId="ADAL" clId="{77C79CDE-68E8-4C3F-88DD-B9AF101D3DCB}" dt="2020-10-10T20:52:04.949" v="19078" actId="14100"/>
          <ac:cxnSpMkLst>
            <pc:docMk/>
            <pc:sldMk cId="3016565687" sldId="444"/>
            <ac:cxnSpMk id="50" creationId="{06AA4F93-6EB4-46ED-9127-D32E23BC716B}"/>
          </ac:cxnSpMkLst>
        </pc:cxnChg>
      </pc:sldChg>
      <pc:sldChg chg="delSp modSp add mod delAnim">
        <pc:chgData name="De Pooter Marijn" userId="634ff10e-5ce1-4de2-b291-de73628c3d81" providerId="ADAL" clId="{77C79CDE-68E8-4C3F-88DD-B9AF101D3DCB}" dt="2020-10-10T21:24:37.377" v="20309" actId="20577"/>
        <pc:sldMkLst>
          <pc:docMk/>
          <pc:sldMk cId="393098917" sldId="445"/>
        </pc:sldMkLst>
        <pc:spChg chg="mod">
          <ac:chgData name="De Pooter Marijn" userId="634ff10e-5ce1-4de2-b291-de73628c3d81" providerId="ADAL" clId="{77C79CDE-68E8-4C3F-88DD-B9AF101D3DCB}" dt="2020-10-10T21:24:37.377" v="20309" actId="20577"/>
          <ac:spMkLst>
            <pc:docMk/>
            <pc:sldMk cId="393098917" sldId="445"/>
            <ac:spMk id="3" creationId="{4ECABE3C-BC33-8245-822C-EE2D7505A266}"/>
          </ac:spMkLst>
        </pc:spChg>
        <pc:spChg chg="del">
          <ac:chgData name="De Pooter Marijn" userId="634ff10e-5ce1-4de2-b291-de73628c3d81" providerId="ADAL" clId="{77C79CDE-68E8-4C3F-88DD-B9AF101D3DCB}" dt="2020-10-10T20:45:20.970" v="18675" actId="478"/>
          <ac:spMkLst>
            <pc:docMk/>
            <pc:sldMk cId="393098917" sldId="445"/>
            <ac:spMk id="49" creationId="{5A905824-7F07-4E38-825E-C98013CDE22E}"/>
          </ac:spMkLst>
        </pc:spChg>
        <pc:spChg chg="del">
          <ac:chgData name="De Pooter Marijn" userId="634ff10e-5ce1-4de2-b291-de73628c3d81" providerId="ADAL" clId="{77C79CDE-68E8-4C3F-88DD-B9AF101D3DCB}" dt="2020-10-10T20:45:25.278" v="18678" actId="478"/>
          <ac:spMkLst>
            <pc:docMk/>
            <pc:sldMk cId="393098917" sldId="445"/>
            <ac:spMk id="86" creationId="{878ACCF0-B4C7-4A01-B053-235ACC7CD9D7}"/>
          </ac:spMkLst>
        </pc:spChg>
        <pc:spChg chg="del">
          <ac:chgData name="De Pooter Marijn" userId="634ff10e-5ce1-4de2-b291-de73628c3d81" providerId="ADAL" clId="{77C79CDE-68E8-4C3F-88DD-B9AF101D3DCB}" dt="2020-10-10T20:45:19.632" v="18674" actId="478"/>
          <ac:spMkLst>
            <pc:docMk/>
            <pc:sldMk cId="393098917" sldId="445"/>
            <ac:spMk id="87" creationId="{503A385E-8673-48EF-820E-080A97CA8F4D}"/>
          </ac:spMkLst>
        </pc:spChg>
        <pc:spChg chg="del mod">
          <ac:chgData name="De Pooter Marijn" userId="634ff10e-5ce1-4de2-b291-de73628c3d81" providerId="ADAL" clId="{77C79CDE-68E8-4C3F-88DD-B9AF101D3DCB}" dt="2020-10-10T20:45:26.936" v="18679" actId="478"/>
          <ac:spMkLst>
            <pc:docMk/>
            <pc:sldMk cId="393098917" sldId="445"/>
            <ac:spMk id="88" creationId="{20DA5AEE-E54B-4385-8B6B-EDA862318290}"/>
          </ac:spMkLst>
        </pc:spChg>
        <pc:grpChg chg="del">
          <ac:chgData name="De Pooter Marijn" userId="634ff10e-5ce1-4de2-b291-de73628c3d81" providerId="ADAL" clId="{77C79CDE-68E8-4C3F-88DD-B9AF101D3DCB}" dt="2020-10-10T20:45:17.895" v="18673" actId="478"/>
          <ac:grpSpMkLst>
            <pc:docMk/>
            <pc:sldMk cId="393098917" sldId="445"/>
            <ac:grpSpMk id="13" creationId="{D9B1BCE7-25A5-4B2A-AC19-80A2F9DB9BEC}"/>
          </ac:grpSpMkLst>
        </pc:grpChg>
        <pc:grpChg chg="del">
          <ac:chgData name="De Pooter Marijn" userId="634ff10e-5ce1-4de2-b291-de73628c3d81" providerId="ADAL" clId="{77C79CDE-68E8-4C3F-88DD-B9AF101D3DCB}" dt="2020-10-10T20:45:22.356" v="18676" actId="478"/>
          <ac:grpSpMkLst>
            <pc:docMk/>
            <pc:sldMk cId="393098917" sldId="445"/>
            <ac:grpSpMk id="50" creationId="{0AD31569-B208-4ACB-8C18-FAC13D3E17B1}"/>
          </ac:grpSpMkLst>
        </pc:grpChg>
      </pc:sldChg>
    </pc:docChg>
  </pc:docChgLst>
  <pc:docChgLst>
    <pc:chgData name="thomas boyens" userId="f4731355a8bf2280" providerId="LiveId" clId="{6B4B4951-1E6D-423C-8AD1-59710E24E1B5}"/>
    <pc:docChg chg="modSld sldOrd">
      <pc:chgData name="thomas boyens" userId="f4731355a8bf2280" providerId="LiveId" clId="{6B4B4951-1E6D-423C-8AD1-59710E24E1B5}" dt="2020-10-22T14:16:28.101" v="1"/>
      <pc:docMkLst>
        <pc:docMk/>
      </pc:docMkLst>
      <pc:sldChg chg="ord">
        <pc:chgData name="thomas boyens" userId="f4731355a8bf2280" providerId="LiveId" clId="{6B4B4951-1E6D-423C-8AD1-59710E24E1B5}" dt="2020-10-22T14:16:28.101" v="1"/>
        <pc:sldMkLst>
          <pc:docMk/>
          <pc:sldMk cId="3263941007" sldId="377"/>
        </pc:sldMkLst>
      </pc:sldChg>
    </pc:docChg>
  </pc:docChgLst>
  <pc:docChgLst>
    <pc:chgData name="De Pooter Marijn" userId="634ff10e-5ce1-4de2-b291-de73628c3d81" providerId="ADAL" clId="{B860B871-3A34-4AA7-A7FF-5798DF5CA0CE}"/>
    <pc:docChg chg="custSel modSld">
      <pc:chgData name="De Pooter Marijn" userId="634ff10e-5ce1-4de2-b291-de73628c3d81" providerId="ADAL" clId="{B860B871-3A34-4AA7-A7FF-5798DF5CA0CE}" dt="2020-10-09T05:50:09.863" v="91" actId="20577"/>
      <pc:docMkLst>
        <pc:docMk/>
      </pc:docMkLst>
      <pc:sldChg chg="modSp">
        <pc:chgData name="De Pooter Marijn" userId="634ff10e-5ce1-4de2-b291-de73628c3d81" providerId="ADAL" clId="{B860B871-3A34-4AA7-A7FF-5798DF5CA0CE}" dt="2020-10-09T05:48:38.616" v="33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B860B871-3A34-4AA7-A7FF-5798DF5CA0CE}" dt="2020-10-09T05:48:38.616" v="33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modSp">
        <pc:chgData name="De Pooter Marijn" userId="634ff10e-5ce1-4de2-b291-de73628c3d81" providerId="ADAL" clId="{B860B871-3A34-4AA7-A7FF-5798DF5CA0CE}" dt="2020-10-09T05:50:09.863" v="91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B860B871-3A34-4AA7-A7FF-5798DF5CA0CE}" dt="2020-10-09T05:50:09.863" v="91" actId="20577"/>
          <ac:spMkLst>
            <pc:docMk/>
            <pc:sldMk cId="1663148867" sldId="259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C34D839F-9861-4CFF-9B99-4E2992D3D0B0}"/>
    <pc:docChg chg="undo custSel modSld">
      <pc:chgData name="De Pooter Marijn" userId="634ff10e-5ce1-4de2-b291-de73628c3d81" providerId="ADAL" clId="{C34D839F-9861-4CFF-9B99-4E2992D3D0B0}" dt="2020-04-19T19:37:13.366" v="472" actId="1076"/>
      <pc:docMkLst>
        <pc:docMk/>
      </pc:docMkLst>
      <pc:sldChg chg="addSp delSp modSp">
        <pc:chgData name="De Pooter Marijn" userId="634ff10e-5ce1-4de2-b291-de73628c3d81" providerId="ADAL" clId="{C34D839F-9861-4CFF-9B99-4E2992D3D0B0}" dt="2020-04-19T19:32:39.495" v="344" actId="1076"/>
        <pc:sldMkLst>
          <pc:docMk/>
          <pc:sldMk cId="519408456" sldId="272"/>
        </pc:sldMkLst>
        <pc:spChg chg="add del mod">
          <ac:chgData name="De Pooter Marijn" userId="634ff10e-5ce1-4de2-b291-de73628c3d81" providerId="ADAL" clId="{C34D839F-9861-4CFF-9B99-4E2992D3D0B0}" dt="2020-04-19T19:00:34.958" v="17" actId="478"/>
          <ac:spMkLst>
            <pc:docMk/>
            <pc:sldMk cId="519408456" sldId="272"/>
            <ac:spMk id="3" creationId="{A7A49BB7-EB0E-48DC-A2B9-6A5D7BE21EEA}"/>
          </ac:spMkLst>
        </pc:spChg>
        <pc:spChg chg="add del mod">
          <ac:chgData name="De Pooter Marijn" userId="634ff10e-5ce1-4de2-b291-de73628c3d81" providerId="ADAL" clId="{C34D839F-9861-4CFF-9B99-4E2992D3D0B0}" dt="2020-04-19T19:01:08.623" v="27" actId="478"/>
          <ac:spMkLst>
            <pc:docMk/>
            <pc:sldMk cId="519408456" sldId="272"/>
            <ac:spMk id="4" creationId="{5B09DE17-38EA-4491-9CDF-D33E5E3BFD1D}"/>
          </ac:spMkLst>
        </pc:spChg>
        <pc:spChg chg="add del mod">
          <ac:chgData name="De Pooter Marijn" userId="634ff10e-5ce1-4de2-b291-de73628c3d81" providerId="ADAL" clId="{C34D839F-9861-4CFF-9B99-4E2992D3D0B0}" dt="2020-04-19T19:12:18.845" v="157" actId="478"/>
          <ac:spMkLst>
            <pc:docMk/>
            <pc:sldMk cId="519408456" sldId="272"/>
            <ac:spMk id="5" creationId="{BC1E82E5-23C0-4F7F-9CC5-BD00D588EEF0}"/>
          </ac:spMkLst>
        </pc:spChg>
        <pc:spChg chg="add del mod ord">
          <ac:chgData name="De Pooter Marijn" userId="634ff10e-5ce1-4de2-b291-de73628c3d81" providerId="ADAL" clId="{C34D839F-9861-4CFF-9B99-4E2992D3D0B0}" dt="2020-04-19T19:19:33.408" v="228" actId="478"/>
          <ac:spMkLst>
            <pc:docMk/>
            <pc:sldMk cId="519408456" sldId="272"/>
            <ac:spMk id="7" creationId="{E1EEB71D-7FEA-420B-862F-D5F24450F000}"/>
          </ac:spMkLst>
        </pc:spChg>
        <pc:spChg chg="mod">
          <ac:chgData name="De Pooter Marijn" userId="634ff10e-5ce1-4de2-b291-de73628c3d81" providerId="ADAL" clId="{C34D839F-9861-4CFF-9B99-4E2992D3D0B0}" dt="2020-04-19T19:01:12.541" v="28"/>
          <ac:spMkLst>
            <pc:docMk/>
            <pc:sldMk cId="519408456" sldId="272"/>
            <ac:spMk id="9" creationId="{E8D357F1-C05A-4C7B-9A26-044180371AB8}"/>
          </ac:spMkLst>
        </pc:spChg>
        <pc:spChg chg="mod">
          <ac:chgData name="De Pooter Marijn" userId="634ff10e-5ce1-4de2-b291-de73628c3d81" providerId="ADAL" clId="{C34D839F-9861-4CFF-9B99-4E2992D3D0B0}" dt="2020-04-19T19:29:12.894" v="314" actId="404"/>
          <ac:spMkLst>
            <pc:docMk/>
            <pc:sldMk cId="519408456" sldId="272"/>
            <ac:spMk id="15" creationId="{16953492-6785-4D17-A43E-688FE99FBDEB}"/>
          </ac:spMkLst>
        </pc:spChg>
        <pc:spChg chg="mod">
          <ac:chgData name="De Pooter Marijn" userId="634ff10e-5ce1-4de2-b291-de73628c3d81" providerId="ADAL" clId="{C34D839F-9861-4CFF-9B99-4E2992D3D0B0}" dt="2020-04-19T19:32:39.495" v="344" actId="1076"/>
          <ac:spMkLst>
            <pc:docMk/>
            <pc:sldMk cId="519408456" sldId="272"/>
            <ac:spMk id="28" creationId="{4F9C07ED-5187-4358-A1B7-4A9A65AFD010}"/>
          </ac:spMkLst>
        </pc:spChg>
        <pc:grpChg chg="add mod">
          <ac:chgData name="De Pooter Marijn" userId="634ff10e-5ce1-4de2-b291-de73628c3d81" providerId="ADAL" clId="{C34D839F-9861-4CFF-9B99-4E2992D3D0B0}" dt="2020-04-19T19:31:12.298" v="332" actId="164"/>
          <ac:grpSpMkLst>
            <pc:docMk/>
            <pc:sldMk cId="519408456" sldId="272"/>
            <ac:grpSpMk id="10" creationId="{13DD368D-C125-4FEC-8729-B0407E635E27}"/>
          </ac:grpSpMkLst>
        </pc:grpChg>
        <pc:grpChg chg="add mod">
          <ac:chgData name="De Pooter Marijn" userId="634ff10e-5ce1-4de2-b291-de73628c3d81" providerId="ADAL" clId="{C34D839F-9861-4CFF-9B99-4E2992D3D0B0}" dt="2020-04-19T19:31:12.298" v="332" actId="164"/>
          <ac:grpSpMkLst>
            <pc:docMk/>
            <pc:sldMk cId="519408456" sldId="272"/>
            <ac:grpSpMk id="14" creationId="{5F0BB798-4A8D-40A5-8533-F1421725CD64}"/>
          </ac:grpSpMkLst>
        </pc:grpChg>
        <pc:grpChg chg="del mod">
          <ac:chgData name="De Pooter Marijn" userId="634ff10e-5ce1-4de2-b291-de73628c3d81" providerId="ADAL" clId="{C34D839F-9861-4CFF-9B99-4E2992D3D0B0}" dt="2020-04-19T19:19:35.433" v="229" actId="478"/>
          <ac:grpSpMkLst>
            <pc:docMk/>
            <pc:sldMk cId="519408456" sldId="272"/>
            <ac:grpSpMk id="17" creationId="{63FB22AE-1BD3-49F6-AADE-8D7B6B15A800}"/>
          </ac:grpSpMkLst>
        </pc:grpChg>
        <pc:grpChg chg="add del mod">
          <ac:chgData name="De Pooter Marijn" userId="634ff10e-5ce1-4de2-b291-de73628c3d81" providerId="ADAL" clId="{C34D839F-9861-4CFF-9B99-4E2992D3D0B0}" dt="2020-04-19T19:31:57.837" v="338"/>
          <ac:grpSpMkLst>
            <pc:docMk/>
            <pc:sldMk cId="519408456" sldId="272"/>
            <ac:grpSpMk id="23" creationId="{E5E89FB7-21D6-4FFA-83FA-864A8159371C}"/>
          </ac:grpSpMkLst>
        </pc:grpChg>
        <pc:grpChg chg="mod">
          <ac:chgData name="De Pooter Marijn" userId="634ff10e-5ce1-4de2-b291-de73628c3d81" providerId="ADAL" clId="{C34D839F-9861-4CFF-9B99-4E2992D3D0B0}" dt="2020-04-19T19:31:56.311" v="337"/>
          <ac:grpSpMkLst>
            <pc:docMk/>
            <pc:sldMk cId="519408456" sldId="272"/>
            <ac:grpSpMk id="24" creationId="{CEF100A1-92E5-4FE0-BCB0-0F898FC7B552}"/>
          </ac:grpSpMkLst>
        </pc:grpChg>
        <pc:picChg chg="del mod ord">
          <ac:chgData name="De Pooter Marijn" userId="634ff10e-5ce1-4de2-b291-de73628c3d81" providerId="ADAL" clId="{C34D839F-9861-4CFF-9B99-4E2992D3D0B0}" dt="2020-04-19T19:11:37.977" v="146" actId="478"/>
          <ac:picMkLst>
            <pc:docMk/>
            <pc:sldMk cId="519408456" sldId="272"/>
            <ac:picMk id="8" creationId="{92E30FC0-D7C4-4699-ACAB-6D0815E034C0}"/>
          </ac:picMkLst>
        </pc:picChg>
        <pc:picChg chg="mod">
          <ac:chgData name="De Pooter Marijn" userId="634ff10e-5ce1-4de2-b291-de73628c3d81" providerId="ADAL" clId="{C34D839F-9861-4CFF-9B99-4E2992D3D0B0}" dt="2020-04-19T19:27:18.888" v="270" actId="1076"/>
          <ac:picMkLst>
            <pc:docMk/>
            <pc:sldMk cId="519408456" sldId="272"/>
            <ac:picMk id="18" creationId="{C1C67F73-5DDF-4857-B6E2-63694F25003F}"/>
          </ac:picMkLst>
        </pc:picChg>
        <pc:cxnChg chg="mod">
          <ac:chgData name="De Pooter Marijn" userId="634ff10e-5ce1-4de2-b291-de73628c3d81" providerId="ADAL" clId="{C34D839F-9861-4CFF-9B99-4E2992D3D0B0}" dt="2020-04-19T19:05:43.887" v="117" actId="692"/>
          <ac:cxnSpMkLst>
            <pc:docMk/>
            <pc:sldMk cId="519408456" sldId="272"/>
            <ac:cxnSpMk id="12" creationId="{76B4054F-344A-43D1-8529-3E0C5F994E50}"/>
          </ac:cxnSpMkLst>
        </pc:cxnChg>
        <pc:cxnChg chg="del">
          <ac:chgData name="De Pooter Marijn" userId="634ff10e-5ce1-4de2-b291-de73628c3d81" providerId="ADAL" clId="{C34D839F-9861-4CFF-9B99-4E2992D3D0B0}" dt="2020-04-19T18:56:20.650" v="0"/>
          <ac:cxnSpMkLst>
            <pc:docMk/>
            <pc:sldMk cId="519408456" sldId="272"/>
            <ac:cxnSpMk id="16" creationId="{9669D999-5C62-4378-A563-3D449F610AB4}"/>
          </ac:cxnSpMkLst>
        </pc:cxnChg>
        <pc:cxnChg chg="del">
          <ac:chgData name="De Pooter Marijn" userId="634ff10e-5ce1-4de2-b291-de73628c3d81" providerId="ADAL" clId="{C34D839F-9861-4CFF-9B99-4E2992D3D0B0}" dt="2020-04-19T19:26:48.740" v="264" actId="478"/>
          <ac:cxnSpMkLst>
            <pc:docMk/>
            <pc:sldMk cId="519408456" sldId="272"/>
            <ac:cxnSpMk id="19" creationId="{DDCBF821-099C-427B-B9C8-CC16D88910D6}"/>
          </ac:cxnSpMkLst>
        </pc:cxnChg>
        <pc:cxnChg chg="del">
          <ac:chgData name="De Pooter Marijn" userId="634ff10e-5ce1-4de2-b291-de73628c3d81" providerId="ADAL" clId="{C34D839F-9861-4CFF-9B99-4E2992D3D0B0}" dt="2020-04-19T19:19:43.537" v="231" actId="478"/>
          <ac:cxnSpMkLst>
            <pc:docMk/>
            <pc:sldMk cId="519408456" sldId="272"/>
            <ac:cxnSpMk id="20" creationId="{FF3E9ABC-9817-4497-BE66-932FF0DBB1A4}"/>
          </ac:cxnSpMkLst>
        </pc:cxnChg>
        <pc:cxnChg chg="add mod">
          <ac:chgData name="De Pooter Marijn" userId="634ff10e-5ce1-4de2-b291-de73628c3d81" providerId="ADAL" clId="{C34D839F-9861-4CFF-9B99-4E2992D3D0B0}" dt="2020-04-19T19:31:12.298" v="332" actId="164"/>
          <ac:cxnSpMkLst>
            <pc:docMk/>
            <pc:sldMk cId="519408456" sldId="272"/>
            <ac:cxnSpMk id="21" creationId="{9EBCFC09-1ABB-4BFE-B154-4EC77A8514FD}"/>
          </ac:cxnSpMkLst>
        </pc:cxnChg>
        <pc:cxnChg chg="add mod">
          <ac:chgData name="De Pooter Marijn" userId="634ff10e-5ce1-4de2-b291-de73628c3d81" providerId="ADAL" clId="{C34D839F-9861-4CFF-9B99-4E2992D3D0B0}" dt="2020-04-19T19:31:12.298" v="332" actId="164"/>
          <ac:cxnSpMkLst>
            <pc:docMk/>
            <pc:sldMk cId="519408456" sldId="272"/>
            <ac:cxnSpMk id="22" creationId="{561D1897-009F-49CD-B976-B129E288836C}"/>
          </ac:cxnSpMkLst>
        </pc:cxnChg>
      </pc:sldChg>
      <pc:sldChg chg="addSp delSp modSp">
        <pc:chgData name="De Pooter Marijn" userId="634ff10e-5ce1-4de2-b291-de73628c3d81" providerId="ADAL" clId="{C34D839F-9861-4CFF-9B99-4E2992D3D0B0}" dt="2020-04-19T19:32:59.455" v="347" actId="1076"/>
        <pc:sldMkLst>
          <pc:docMk/>
          <pc:sldMk cId="1845148066" sldId="274"/>
        </pc:sldMkLst>
        <pc:spChg chg="mod">
          <ac:chgData name="De Pooter Marijn" userId="634ff10e-5ce1-4de2-b291-de73628c3d81" providerId="ADAL" clId="{C34D839F-9861-4CFF-9B99-4E2992D3D0B0}" dt="2020-04-19T19:32:56.614" v="346" actId="1076"/>
          <ac:spMkLst>
            <pc:docMk/>
            <pc:sldMk cId="1845148066" sldId="274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29:23.718" v="315" actId="404"/>
          <ac:spMkLst>
            <pc:docMk/>
            <pc:sldMk cId="1845148066" sldId="274"/>
            <ac:spMk id="13" creationId="{B36704FD-B59B-4FD5-97D3-755357B033DC}"/>
          </ac:spMkLst>
        </pc:spChg>
        <pc:spChg chg="mod">
          <ac:chgData name="De Pooter Marijn" userId="634ff10e-5ce1-4de2-b291-de73628c3d81" providerId="ADAL" clId="{C34D839F-9861-4CFF-9B99-4E2992D3D0B0}" dt="2020-04-19T19:32:59.455" v="347" actId="1076"/>
          <ac:spMkLst>
            <pc:docMk/>
            <pc:sldMk cId="1845148066" sldId="274"/>
            <ac:spMk id="17" creationId="{59A442AF-4D9A-425D-8F23-652FFE19D466}"/>
          </ac:spMkLst>
        </pc:spChg>
        <pc:grpChg chg="add del mod">
          <ac:chgData name="De Pooter Marijn" userId="634ff10e-5ce1-4de2-b291-de73628c3d81" providerId="ADAL" clId="{C34D839F-9861-4CFF-9B99-4E2992D3D0B0}" dt="2020-04-19T19:32:12.798" v="342"/>
          <ac:grpSpMkLst>
            <pc:docMk/>
            <pc:sldMk cId="1845148066" sldId="274"/>
            <ac:grpSpMk id="18" creationId="{D7E1CC87-0ECC-4102-8774-3918025469DE}"/>
          </ac:grpSpMkLst>
        </pc:grpChg>
        <pc:picChg chg="mod">
          <ac:chgData name="De Pooter Marijn" userId="634ff10e-5ce1-4de2-b291-de73628c3d81" providerId="ADAL" clId="{C34D839F-9861-4CFF-9B99-4E2992D3D0B0}" dt="2020-04-19T19:26:13.949" v="262" actId="1038"/>
          <ac:picMkLst>
            <pc:docMk/>
            <pc:sldMk cId="1845148066" sldId="274"/>
            <ac:picMk id="14" creationId="{4F407CB3-B581-48CC-8415-56ADBD292F0E}"/>
          </ac:picMkLst>
        </pc:picChg>
        <pc:cxnChg chg="mod">
          <ac:chgData name="De Pooter Marijn" userId="634ff10e-5ce1-4de2-b291-de73628c3d81" providerId="ADAL" clId="{C34D839F-9861-4CFF-9B99-4E2992D3D0B0}" dt="2020-04-19T19:26:04.253" v="258" actId="14100"/>
          <ac:cxnSpMkLst>
            <pc:docMk/>
            <pc:sldMk cId="1845148066" sldId="274"/>
            <ac:cxnSpMk id="15" creationId="{069153A3-35DA-44AB-93FC-3B428B0322A8}"/>
          </ac:cxnSpMkLst>
        </pc:cxnChg>
        <pc:cxnChg chg="mod">
          <ac:chgData name="De Pooter Marijn" userId="634ff10e-5ce1-4de2-b291-de73628c3d81" providerId="ADAL" clId="{C34D839F-9861-4CFF-9B99-4E2992D3D0B0}" dt="2020-04-19T19:25:56.792" v="257" actId="14100"/>
          <ac:cxnSpMkLst>
            <pc:docMk/>
            <pc:sldMk cId="1845148066" sldId="274"/>
            <ac:cxnSpMk id="16" creationId="{E313AAC9-1073-48BB-85FC-450206643AD9}"/>
          </ac:cxnSpMkLst>
        </pc:cxnChg>
      </pc:sldChg>
      <pc:sldChg chg="addSp delSp modSp">
        <pc:chgData name="De Pooter Marijn" userId="634ff10e-5ce1-4de2-b291-de73628c3d81" providerId="ADAL" clId="{C34D839F-9861-4CFF-9B99-4E2992D3D0B0}" dt="2020-04-19T19:37:13.366" v="472" actId="1076"/>
        <pc:sldMkLst>
          <pc:docMk/>
          <pc:sldMk cId="4210617673" sldId="275"/>
        </pc:sldMkLst>
        <pc:spChg chg="mod">
          <ac:chgData name="De Pooter Marijn" userId="634ff10e-5ce1-4de2-b291-de73628c3d81" providerId="ADAL" clId="{C34D839F-9861-4CFF-9B99-4E2992D3D0B0}" dt="2020-04-19T19:33:14.376" v="353" actId="1076"/>
          <ac:spMkLst>
            <pc:docMk/>
            <pc:sldMk cId="4210617673" sldId="275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37:13.366" v="472" actId="1076"/>
          <ac:spMkLst>
            <pc:docMk/>
            <pc:sldMk cId="4210617673" sldId="275"/>
            <ac:spMk id="14" creationId="{BCA81EBB-308D-4BDF-9988-A77AD5ED0DF5}"/>
          </ac:spMkLst>
        </pc:spChg>
        <pc:grpChg chg="del">
          <ac:chgData name="De Pooter Marijn" userId="634ff10e-5ce1-4de2-b291-de73628c3d81" providerId="ADAL" clId="{C34D839F-9861-4CFF-9B99-4E2992D3D0B0}" dt="2020-04-19T19:31:38.549" v="334" actId="478"/>
          <ac:grpSpMkLst>
            <pc:docMk/>
            <pc:sldMk cId="4210617673" sldId="275"/>
            <ac:grpSpMk id="7" creationId="{2A92C44F-5223-40ED-99A9-EEDA500378F6}"/>
          </ac:grpSpMkLst>
        </pc:grpChg>
        <pc:grpChg chg="add">
          <ac:chgData name="De Pooter Marijn" userId="634ff10e-5ce1-4de2-b291-de73628c3d81" providerId="ADAL" clId="{C34D839F-9861-4CFF-9B99-4E2992D3D0B0}" dt="2020-04-19T19:32:15.650" v="343"/>
          <ac:grpSpMkLst>
            <pc:docMk/>
            <pc:sldMk cId="4210617673" sldId="275"/>
            <ac:grpSpMk id="13" creationId="{4C8AC201-3DDA-4B25-BC7C-591E60A03CBE}"/>
          </ac:grpSpMkLst>
        </pc:grpChg>
        <pc:cxnChg chg="add del">
          <ac:chgData name="De Pooter Marijn" userId="634ff10e-5ce1-4de2-b291-de73628c3d81" providerId="ADAL" clId="{C34D839F-9861-4CFF-9B99-4E2992D3D0B0}" dt="2020-04-19T19:31:42.723" v="336"/>
          <ac:cxnSpMkLst>
            <pc:docMk/>
            <pc:sldMk cId="4210617673" sldId="275"/>
            <ac:cxnSpMk id="12" creationId="{DA52B68A-4A61-42D2-9357-AA005661B6D1}"/>
          </ac:cxnSpMkLst>
        </pc:cxnChg>
      </pc:sldChg>
      <pc:sldChg chg="addSp delSp modSp">
        <pc:chgData name="De Pooter Marijn" userId="634ff10e-5ce1-4de2-b291-de73628c3d81" providerId="ADAL" clId="{C34D839F-9861-4CFF-9B99-4E2992D3D0B0}" dt="2020-04-19T19:37:06.343" v="471" actId="1076"/>
        <pc:sldMkLst>
          <pc:docMk/>
          <pc:sldMk cId="1497977832" sldId="276"/>
        </pc:sldMkLst>
        <pc:spChg chg="mod">
          <ac:chgData name="De Pooter Marijn" userId="634ff10e-5ce1-4de2-b291-de73628c3d81" providerId="ADAL" clId="{C34D839F-9861-4CFF-9B99-4E2992D3D0B0}" dt="2020-04-19T19:33:40.279" v="361" actId="1076"/>
          <ac:spMkLst>
            <pc:docMk/>
            <pc:sldMk cId="1497977832" sldId="276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37:06.343" v="471" actId="1076"/>
          <ac:spMkLst>
            <pc:docMk/>
            <pc:sldMk cId="1497977832" sldId="276"/>
            <ac:spMk id="12" creationId="{6EC7CE0E-9844-48E7-9157-7B21B0C5D34E}"/>
          </ac:spMkLst>
        </pc:spChg>
        <pc:grpChg chg="del">
          <ac:chgData name="De Pooter Marijn" userId="634ff10e-5ce1-4de2-b291-de73628c3d81" providerId="ADAL" clId="{C34D839F-9861-4CFF-9B99-4E2992D3D0B0}" dt="2020-04-19T19:33:27.301" v="354" actId="478"/>
          <ac:grpSpMkLst>
            <pc:docMk/>
            <pc:sldMk cId="1497977832" sldId="276"/>
            <ac:grpSpMk id="7" creationId="{A508F8BD-F6CC-489F-8C36-60A2660D4F91}"/>
          </ac:grpSpMkLst>
        </pc:grpChg>
        <pc:grpChg chg="add">
          <ac:chgData name="De Pooter Marijn" userId="634ff10e-5ce1-4de2-b291-de73628c3d81" providerId="ADAL" clId="{C34D839F-9861-4CFF-9B99-4E2992D3D0B0}" dt="2020-04-19T19:33:28.554" v="355"/>
          <ac:grpSpMkLst>
            <pc:docMk/>
            <pc:sldMk cId="1497977832" sldId="276"/>
            <ac:grpSpMk id="13" creationId="{9DF0EF96-ACFA-4CD6-9429-0B75ABEB3EC5}"/>
          </ac:grpSpMkLst>
        </pc:grpChg>
      </pc:sldChg>
      <pc:sldChg chg="addSp delSp modSp">
        <pc:chgData name="De Pooter Marijn" userId="634ff10e-5ce1-4de2-b291-de73628c3d81" providerId="ADAL" clId="{C34D839F-9861-4CFF-9B99-4E2992D3D0B0}" dt="2020-04-19T19:35:48.510" v="452" actId="242"/>
        <pc:sldMkLst>
          <pc:docMk/>
          <pc:sldMk cId="3374086667" sldId="277"/>
        </pc:sldMkLst>
        <pc:spChg chg="mod">
          <ac:chgData name="De Pooter Marijn" userId="634ff10e-5ce1-4de2-b291-de73628c3d81" providerId="ADAL" clId="{C34D839F-9861-4CFF-9B99-4E2992D3D0B0}" dt="2020-04-19T19:35:27.103" v="451" actId="1076"/>
          <ac:spMkLst>
            <pc:docMk/>
            <pc:sldMk cId="3374086667" sldId="277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35:48.510" v="452" actId="242"/>
          <ac:spMkLst>
            <pc:docMk/>
            <pc:sldMk cId="3374086667" sldId="277"/>
            <ac:spMk id="8" creationId="{85AB7837-E430-4D92-B538-2843377BD331}"/>
          </ac:spMkLst>
        </pc:spChg>
        <pc:grpChg chg="add del mod">
          <ac:chgData name="De Pooter Marijn" userId="634ff10e-5ce1-4de2-b291-de73628c3d81" providerId="ADAL" clId="{C34D839F-9861-4CFF-9B99-4E2992D3D0B0}" dt="2020-04-19T19:34:11.079" v="418" actId="478"/>
          <ac:grpSpMkLst>
            <pc:docMk/>
            <pc:sldMk cId="3374086667" sldId="277"/>
            <ac:grpSpMk id="12" creationId="{9EF2272B-B318-4B34-BE26-49BDF8A09018}"/>
          </ac:grpSpMkLst>
        </pc:grpChg>
        <pc:picChg chg="mod">
          <ac:chgData name="De Pooter Marijn" userId="634ff10e-5ce1-4de2-b291-de73628c3d81" providerId="ADAL" clId="{C34D839F-9861-4CFF-9B99-4E2992D3D0B0}" dt="2020-04-19T19:35:04.388" v="446" actId="1076"/>
          <ac:picMkLst>
            <pc:docMk/>
            <pc:sldMk cId="3374086667" sldId="277"/>
            <ac:picMk id="9" creationId="{3A682BE5-EE5E-4B2A-95CB-204EB8B3949B}"/>
          </ac:picMkLst>
        </pc:picChg>
        <pc:cxnChg chg="mod">
          <ac:chgData name="De Pooter Marijn" userId="634ff10e-5ce1-4de2-b291-de73628c3d81" providerId="ADAL" clId="{C34D839F-9861-4CFF-9B99-4E2992D3D0B0}" dt="2020-04-19T19:34:44.665" v="441" actId="14100"/>
          <ac:cxnSpMkLst>
            <pc:docMk/>
            <pc:sldMk cId="3374086667" sldId="277"/>
            <ac:cxnSpMk id="10" creationId="{6D6B311A-E8AD-4BD7-B045-2C342ED7B226}"/>
          </ac:cxnSpMkLst>
        </pc:cxnChg>
        <pc:cxnChg chg="mod">
          <ac:chgData name="De Pooter Marijn" userId="634ff10e-5ce1-4de2-b291-de73628c3d81" providerId="ADAL" clId="{C34D839F-9861-4CFF-9B99-4E2992D3D0B0}" dt="2020-04-19T19:34:33.442" v="437" actId="14100"/>
          <ac:cxnSpMkLst>
            <pc:docMk/>
            <pc:sldMk cId="3374086667" sldId="277"/>
            <ac:cxnSpMk id="11" creationId="{78B10829-A29D-4288-8B49-E997DF82D97B}"/>
          </ac:cxnSpMkLst>
        </pc:cxnChg>
      </pc:sldChg>
      <pc:sldChg chg="modSp">
        <pc:chgData name="De Pooter Marijn" userId="634ff10e-5ce1-4de2-b291-de73628c3d81" providerId="ADAL" clId="{C34D839F-9861-4CFF-9B99-4E2992D3D0B0}" dt="2020-04-19T19:36:45.400" v="470" actId="1076"/>
        <pc:sldMkLst>
          <pc:docMk/>
          <pc:sldMk cId="2842159913" sldId="285"/>
        </pc:sldMkLst>
        <pc:spChg chg="mod">
          <ac:chgData name="De Pooter Marijn" userId="634ff10e-5ce1-4de2-b291-de73628c3d81" providerId="ADAL" clId="{C34D839F-9861-4CFF-9B99-4E2992D3D0B0}" dt="2020-04-19T19:36:45.400" v="470" actId="1076"/>
          <ac:spMkLst>
            <pc:docMk/>
            <pc:sldMk cId="2842159913" sldId="285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36:20.129" v="465" actId="242"/>
          <ac:spMkLst>
            <pc:docMk/>
            <pc:sldMk cId="2842159913" sldId="285"/>
            <ac:spMk id="8" creationId="{7FA4D928-E4CE-44E5-8A50-DAB9110C4394}"/>
          </ac:spMkLst>
        </pc:spChg>
        <pc:picChg chg="mod">
          <ac:chgData name="De Pooter Marijn" userId="634ff10e-5ce1-4de2-b291-de73628c3d81" providerId="ADAL" clId="{C34D839F-9861-4CFF-9B99-4E2992D3D0B0}" dt="2020-04-19T19:36:12.375" v="463" actId="1076"/>
          <ac:picMkLst>
            <pc:docMk/>
            <pc:sldMk cId="2842159913" sldId="285"/>
            <ac:picMk id="9" creationId="{3C5409BA-F9BE-4E64-9527-FF3B4A43303A}"/>
          </ac:picMkLst>
        </pc:picChg>
        <pc:cxnChg chg="mod">
          <ac:chgData name="De Pooter Marijn" userId="634ff10e-5ce1-4de2-b291-de73628c3d81" providerId="ADAL" clId="{C34D839F-9861-4CFF-9B99-4E2992D3D0B0}" dt="2020-04-19T19:36:38.288" v="467" actId="14100"/>
          <ac:cxnSpMkLst>
            <pc:docMk/>
            <pc:sldMk cId="2842159913" sldId="285"/>
            <ac:cxnSpMk id="10" creationId="{8C4F3CDD-7EA8-46ED-AE31-2786FE2C60A4}"/>
          </ac:cxnSpMkLst>
        </pc:cxnChg>
        <pc:cxnChg chg="mod">
          <ac:chgData name="De Pooter Marijn" userId="634ff10e-5ce1-4de2-b291-de73628c3d81" providerId="ADAL" clId="{C34D839F-9861-4CFF-9B99-4E2992D3D0B0}" dt="2020-04-19T19:36:30.510" v="466" actId="14100"/>
          <ac:cxnSpMkLst>
            <pc:docMk/>
            <pc:sldMk cId="2842159913" sldId="285"/>
            <ac:cxnSpMk id="11" creationId="{75F17C50-E16B-4B03-8D1C-49ED89081B54}"/>
          </ac:cxnSpMkLst>
        </pc:cxnChg>
      </pc:sldChg>
      <pc:sldChg chg="addSp delSp modSp">
        <pc:chgData name="De Pooter Marijn" userId="634ff10e-5ce1-4de2-b291-de73628c3d81" providerId="ADAL" clId="{C34D839F-9861-4CFF-9B99-4E2992D3D0B0}" dt="2020-04-19T19:32:48.791" v="345" actId="1076"/>
        <pc:sldMkLst>
          <pc:docMk/>
          <pc:sldMk cId="1065570609" sldId="292"/>
        </pc:sldMkLst>
        <pc:spChg chg="add del mod">
          <ac:chgData name="De Pooter Marijn" userId="634ff10e-5ce1-4de2-b291-de73628c3d81" providerId="ADAL" clId="{C34D839F-9861-4CFF-9B99-4E2992D3D0B0}" dt="2020-04-19T19:19:10.962" v="216"/>
          <ac:spMkLst>
            <pc:docMk/>
            <pc:sldMk cId="1065570609" sldId="292"/>
            <ac:spMk id="13" creationId="{A90A85B1-3859-4DBC-A9E3-03FDA1B91A17}"/>
          </ac:spMkLst>
        </pc:spChg>
        <pc:spChg chg="mod">
          <ac:chgData name="De Pooter Marijn" userId="634ff10e-5ce1-4de2-b291-de73628c3d81" providerId="ADAL" clId="{C34D839F-9861-4CFF-9B99-4E2992D3D0B0}" dt="2020-04-19T19:29:06.990" v="313" actId="404"/>
          <ac:spMkLst>
            <pc:docMk/>
            <pc:sldMk cId="1065570609" sldId="292"/>
            <ac:spMk id="19" creationId="{7E644330-BCBC-48E4-99BD-44071367D322}"/>
          </ac:spMkLst>
        </pc:spChg>
        <pc:spChg chg="mod">
          <ac:chgData name="De Pooter Marijn" userId="634ff10e-5ce1-4de2-b291-de73628c3d81" providerId="ADAL" clId="{C34D839F-9861-4CFF-9B99-4E2992D3D0B0}" dt="2020-04-19T19:32:48.791" v="345" actId="1076"/>
          <ac:spMkLst>
            <pc:docMk/>
            <pc:sldMk cId="1065570609" sldId="292"/>
            <ac:spMk id="29" creationId="{DEF9AD08-44CB-48E1-B629-6BA3D5E63D6A}"/>
          </ac:spMkLst>
        </pc:spChg>
        <pc:grpChg chg="add mod">
          <ac:chgData name="De Pooter Marijn" userId="634ff10e-5ce1-4de2-b291-de73628c3d81" providerId="ADAL" clId="{C34D839F-9861-4CFF-9B99-4E2992D3D0B0}" dt="2020-04-19T19:31:21.066" v="333" actId="164"/>
          <ac:grpSpMkLst>
            <pc:docMk/>
            <pc:sldMk cId="1065570609" sldId="292"/>
            <ac:grpSpMk id="3" creationId="{07873FEC-121D-4C68-AFEF-F48498EFCDEB}"/>
          </ac:grpSpMkLst>
        </pc:grpChg>
        <pc:grpChg chg="add del">
          <ac:chgData name="De Pooter Marijn" userId="634ff10e-5ce1-4de2-b291-de73628c3d81" providerId="ADAL" clId="{C34D839F-9861-4CFF-9B99-4E2992D3D0B0}" dt="2020-04-19T19:19:10.997" v="217"/>
          <ac:grpSpMkLst>
            <pc:docMk/>
            <pc:sldMk cId="1065570609" sldId="292"/>
            <ac:grpSpMk id="10" creationId="{6816490A-756D-43D4-ABE6-34BD130C96C4}"/>
          </ac:grpSpMkLst>
        </pc:grpChg>
        <pc:grpChg chg="add del mod">
          <ac:chgData name="De Pooter Marijn" userId="634ff10e-5ce1-4de2-b291-de73628c3d81" providerId="ADAL" clId="{C34D839F-9861-4CFF-9B99-4E2992D3D0B0}" dt="2020-04-19T19:32:06.051" v="340"/>
          <ac:grpSpMkLst>
            <pc:docMk/>
            <pc:sldMk cId="1065570609" sldId="292"/>
            <ac:grpSpMk id="17" creationId="{2E65ED1B-3F9E-4DDF-8806-B1061F3BA37E}"/>
          </ac:grpSpMkLst>
        </pc:grpChg>
        <pc:grpChg chg="add del mod">
          <ac:chgData name="De Pooter Marijn" userId="634ff10e-5ce1-4de2-b291-de73628c3d81" providerId="ADAL" clId="{C34D839F-9861-4CFF-9B99-4E2992D3D0B0}" dt="2020-04-19T19:31:21.066" v="333" actId="164"/>
          <ac:grpSpMkLst>
            <pc:docMk/>
            <pc:sldMk cId="1065570609" sldId="292"/>
            <ac:grpSpMk id="18" creationId="{AD34872D-63DB-47B8-8DE1-DB3059232B19}"/>
          </ac:grpSpMkLst>
        </pc:grpChg>
        <pc:grpChg chg="mod">
          <ac:chgData name="De Pooter Marijn" userId="634ff10e-5ce1-4de2-b291-de73628c3d81" providerId="ADAL" clId="{C34D839F-9861-4CFF-9B99-4E2992D3D0B0}" dt="2020-04-19T19:32:02.567" v="339"/>
          <ac:grpSpMkLst>
            <pc:docMk/>
            <pc:sldMk cId="1065570609" sldId="292"/>
            <ac:grpSpMk id="23" creationId="{D2BA7419-F42B-4645-8692-0B62BCD1BB5D}"/>
          </ac:grpSpMkLst>
        </pc:grpChg>
        <pc:picChg chg="mod">
          <ac:chgData name="De Pooter Marijn" userId="634ff10e-5ce1-4de2-b291-de73628c3d81" providerId="ADAL" clId="{C34D839F-9861-4CFF-9B99-4E2992D3D0B0}" dt="2020-04-19T19:28:51.202" v="309" actId="1076"/>
          <ac:picMkLst>
            <pc:docMk/>
            <pc:sldMk cId="1065570609" sldId="292"/>
            <ac:picMk id="20" creationId="{7EB390F8-6CA5-4AB3-82C9-95BCE11949D8}"/>
          </ac:picMkLst>
        </pc:picChg>
        <pc:cxnChg chg="mod">
          <ac:chgData name="De Pooter Marijn" userId="634ff10e-5ce1-4de2-b291-de73628c3d81" providerId="ADAL" clId="{C34D839F-9861-4CFF-9B99-4E2992D3D0B0}" dt="2020-04-19T19:19:10.819" v="213" actId="692"/>
          <ac:cxnSpMkLst>
            <pc:docMk/>
            <pc:sldMk cId="1065570609" sldId="292"/>
            <ac:cxnSpMk id="12" creationId="{38053944-7631-4BD3-95BA-563A7AA8796A}"/>
          </ac:cxnSpMkLst>
        </pc:cxnChg>
        <pc:cxnChg chg="add mod">
          <ac:chgData name="De Pooter Marijn" userId="634ff10e-5ce1-4de2-b291-de73628c3d81" providerId="ADAL" clId="{C34D839F-9861-4CFF-9B99-4E2992D3D0B0}" dt="2020-04-19T19:31:21.066" v="333" actId="164"/>
          <ac:cxnSpMkLst>
            <pc:docMk/>
            <pc:sldMk cId="1065570609" sldId="292"/>
            <ac:cxnSpMk id="14" creationId="{EEBE0433-5682-420C-B6D2-1C10B9746960}"/>
          </ac:cxnSpMkLst>
        </pc:cxnChg>
        <pc:cxnChg chg="add mod">
          <ac:chgData name="De Pooter Marijn" userId="634ff10e-5ce1-4de2-b291-de73628c3d81" providerId="ADAL" clId="{C34D839F-9861-4CFF-9B99-4E2992D3D0B0}" dt="2020-04-19T19:31:21.066" v="333" actId="164"/>
          <ac:cxnSpMkLst>
            <pc:docMk/>
            <pc:sldMk cId="1065570609" sldId="292"/>
            <ac:cxnSpMk id="15" creationId="{847E808E-774A-411E-B3C7-EDEBC8FCC106}"/>
          </ac:cxnSpMkLst>
        </pc:cxnChg>
        <pc:cxnChg chg="del">
          <ac:chgData name="De Pooter Marijn" userId="634ff10e-5ce1-4de2-b291-de73628c3d81" providerId="ADAL" clId="{C34D839F-9861-4CFF-9B99-4E2992D3D0B0}" dt="2020-04-19T19:28:27.570" v="302" actId="478"/>
          <ac:cxnSpMkLst>
            <pc:docMk/>
            <pc:sldMk cId="1065570609" sldId="292"/>
            <ac:cxnSpMk id="21" creationId="{E37A08F3-C326-4B4E-A879-059DEE0AE152}"/>
          </ac:cxnSpMkLst>
        </pc:cxnChg>
        <pc:cxnChg chg="add del">
          <ac:chgData name="De Pooter Marijn" userId="634ff10e-5ce1-4de2-b291-de73628c3d81" providerId="ADAL" clId="{C34D839F-9861-4CFF-9B99-4E2992D3D0B0}" dt="2020-04-19T19:23:33.216" v="233" actId="478"/>
          <ac:cxnSpMkLst>
            <pc:docMk/>
            <pc:sldMk cId="1065570609" sldId="292"/>
            <ac:cxnSpMk id="22" creationId="{CED349C2-CDAA-47F9-B98C-32D3E7B839F4}"/>
          </ac:cxnSpMkLst>
        </pc:cxnChg>
      </pc:sldChg>
      <pc:sldChg chg="modSp">
        <pc:chgData name="De Pooter Marijn" userId="634ff10e-5ce1-4de2-b291-de73628c3d81" providerId="ADAL" clId="{C34D839F-9861-4CFF-9B99-4E2992D3D0B0}" dt="2020-04-19T18:56:20.771" v="1" actId="27636"/>
        <pc:sldMkLst>
          <pc:docMk/>
          <pc:sldMk cId="1050307132" sldId="304"/>
        </pc:sldMkLst>
        <pc:spChg chg="mod">
          <ac:chgData name="De Pooter Marijn" userId="634ff10e-5ce1-4de2-b291-de73628c3d81" providerId="ADAL" clId="{C34D839F-9861-4CFF-9B99-4E2992D3D0B0}" dt="2020-04-19T18:56:20.771" v="1" actId="27636"/>
          <ac:spMkLst>
            <pc:docMk/>
            <pc:sldMk cId="1050307132" sldId="304"/>
            <ac:spMk id="3" creationId="{4ECABE3C-BC33-8245-822C-EE2D7505A266}"/>
          </ac:spMkLst>
        </pc:spChg>
      </pc:sldChg>
      <pc:sldChg chg="modSp">
        <pc:chgData name="De Pooter Marijn" userId="634ff10e-5ce1-4de2-b291-de73628c3d81" providerId="ADAL" clId="{C34D839F-9861-4CFF-9B99-4E2992D3D0B0}" dt="2020-04-19T18:56:20.801" v="2" actId="27636"/>
        <pc:sldMkLst>
          <pc:docMk/>
          <pc:sldMk cId="2511425471" sldId="311"/>
        </pc:sldMkLst>
        <pc:spChg chg="mod">
          <ac:chgData name="De Pooter Marijn" userId="634ff10e-5ce1-4de2-b291-de73628c3d81" providerId="ADAL" clId="{C34D839F-9861-4CFF-9B99-4E2992D3D0B0}" dt="2020-04-19T18:56:20.801" v="2" actId="27636"/>
          <ac:spMkLst>
            <pc:docMk/>
            <pc:sldMk cId="2511425471" sldId="311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0CF5A8E6-8850-4530-89CA-07A1AE8371E0}"/>
    <pc:docChg chg="undo redo custSel addSld delSld modSld sldOrd">
      <pc:chgData name="De Pooter Marijn" userId="634ff10e-5ce1-4de2-b291-de73628c3d81" providerId="ADAL" clId="{0CF5A8E6-8850-4530-89CA-07A1AE8371E0}" dt="2020-04-29T21:21:29.524" v="3567" actId="5793"/>
      <pc:docMkLst>
        <pc:docMk/>
      </pc:docMkLst>
      <pc:sldChg chg="modSp">
        <pc:chgData name="De Pooter Marijn" userId="634ff10e-5ce1-4de2-b291-de73628c3d81" providerId="ADAL" clId="{0CF5A8E6-8850-4530-89CA-07A1AE8371E0}" dt="2020-04-20T02:33:25.089" v="407" actId="1035"/>
        <pc:sldMkLst>
          <pc:docMk/>
          <pc:sldMk cId="519408456" sldId="272"/>
        </pc:sldMkLst>
        <pc:spChg chg="mod">
          <ac:chgData name="De Pooter Marijn" userId="634ff10e-5ce1-4de2-b291-de73628c3d81" providerId="ADAL" clId="{0CF5A8E6-8850-4530-89CA-07A1AE8371E0}" dt="2020-04-20T02:33:25.089" v="407" actId="1035"/>
          <ac:spMkLst>
            <pc:docMk/>
            <pc:sldMk cId="519408456" sldId="272"/>
            <ac:spMk id="15" creationId="{16953492-6785-4D17-A43E-688FE99FBDEB}"/>
          </ac:spMkLst>
        </pc:spChg>
      </pc:sldChg>
      <pc:sldChg chg="modSp">
        <pc:chgData name="De Pooter Marijn" userId="634ff10e-5ce1-4de2-b291-de73628c3d81" providerId="ADAL" clId="{0CF5A8E6-8850-4530-89CA-07A1AE8371E0}" dt="2020-04-20T03:01:31.247" v="795" actId="1036"/>
        <pc:sldMkLst>
          <pc:docMk/>
          <pc:sldMk cId="1845148066" sldId="274"/>
        </pc:sldMkLst>
        <pc:spChg chg="mod">
          <ac:chgData name="De Pooter Marijn" userId="634ff10e-5ce1-4de2-b291-de73628c3d81" providerId="ADAL" clId="{0CF5A8E6-8850-4530-89CA-07A1AE8371E0}" dt="2020-04-20T01:59:39.951" v="246" actId="207"/>
          <ac:spMkLst>
            <pc:docMk/>
            <pc:sldMk cId="1845148066" sldId="27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1:31.247" v="795" actId="1036"/>
          <ac:spMkLst>
            <pc:docMk/>
            <pc:sldMk cId="1845148066" sldId="274"/>
            <ac:spMk id="13" creationId="{B36704FD-B59B-4FD5-97D3-755357B033DC}"/>
          </ac:spMkLst>
        </pc:spChg>
        <pc:spChg chg="mod">
          <ac:chgData name="De Pooter Marijn" userId="634ff10e-5ce1-4de2-b291-de73628c3d81" providerId="ADAL" clId="{0CF5A8E6-8850-4530-89CA-07A1AE8371E0}" dt="2020-04-20T02:07:00.645" v="276" actId="20577"/>
          <ac:spMkLst>
            <pc:docMk/>
            <pc:sldMk cId="1845148066" sldId="274"/>
            <ac:spMk id="17" creationId="{59A442AF-4D9A-425D-8F23-652FFE19D466}"/>
          </ac:spMkLst>
        </pc:spChg>
        <pc:picChg chg="mod">
          <ac:chgData name="De Pooter Marijn" userId="634ff10e-5ce1-4de2-b291-de73628c3d81" providerId="ADAL" clId="{0CF5A8E6-8850-4530-89CA-07A1AE8371E0}" dt="2020-04-20T02:39:36.403" v="470" actId="1035"/>
          <ac:picMkLst>
            <pc:docMk/>
            <pc:sldMk cId="1845148066" sldId="274"/>
            <ac:picMk id="14" creationId="{4F407CB3-B581-48CC-8415-56ADBD292F0E}"/>
          </ac:picMkLst>
        </pc:picChg>
      </pc:sldChg>
      <pc:sldChg chg="addSp delSp modSp">
        <pc:chgData name="De Pooter Marijn" userId="634ff10e-5ce1-4de2-b291-de73628c3d81" providerId="ADAL" clId="{0CF5A8E6-8850-4530-89CA-07A1AE8371E0}" dt="2020-04-20T03:01:59.060" v="796" actId="1036"/>
        <pc:sldMkLst>
          <pc:docMk/>
          <pc:sldMk cId="4210617673" sldId="275"/>
        </pc:sldMkLst>
        <pc:spChg chg="mod">
          <ac:chgData name="De Pooter Marijn" userId="634ff10e-5ce1-4de2-b291-de73628c3d81" providerId="ADAL" clId="{0CF5A8E6-8850-4530-89CA-07A1AE8371E0}" dt="2020-04-20T02:01:58.546" v="259" actId="207"/>
          <ac:spMkLst>
            <pc:docMk/>
            <pc:sldMk cId="4210617673" sldId="275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1:59.060" v="796" actId="1036"/>
          <ac:spMkLst>
            <pc:docMk/>
            <pc:sldMk cId="4210617673" sldId="275"/>
            <ac:spMk id="12" creationId="{436E260E-6415-486C-A71A-B4AD303BBF63}"/>
          </ac:spMkLst>
        </pc:spChg>
        <pc:spChg chg="mod">
          <ac:chgData name="De Pooter Marijn" userId="634ff10e-5ce1-4de2-b291-de73628c3d81" providerId="ADAL" clId="{0CF5A8E6-8850-4530-89CA-07A1AE8371E0}" dt="2020-04-20T02:02:39.433" v="261" actId="113"/>
          <ac:spMkLst>
            <pc:docMk/>
            <pc:sldMk cId="4210617673" sldId="275"/>
            <ac:spMk id="14" creationId="{BCA81EBB-308D-4BDF-9988-A77AD5ED0DF5}"/>
          </ac:spMkLst>
        </pc:spChg>
        <pc:grpChg chg="add">
          <ac:chgData name="De Pooter Marijn" userId="634ff10e-5ce1-4de2-b291-de73628c3d81" providerId="ADAL" clId="{0CF5A8E6-8850-4530-89CA-07A1AE8371E0}" dt="2020-04-20T02:39:54.217" v="472"/>
          <ac:grpSpMkLst>
            <pc:docMk/>
            <pc:sldMk cId="4210617673" sldId="275"/>
            <ac:grpSpMk id="11" creationId="{7A190A48-515F-4DAC-947D-607A0058E59A}"/>
          </ac:grpSpMkLst>
        </pc:grpChg>
        <pc:grpChg chg="del">
          <ac:chgData name="De Pooter Marijn" userId="634ff10e-5ce1-4de2-b291-de73628c3d81" providerId="ADAL" clId="{0CF5A8E6-8850-4530-89CA-07A1AE8371E0}" dt="2020-04-20T02:39:53.068" v="471" actId="478"/>
          <ac:grpSpMkLst>
            <pc:docMk/>
            <pc:sldMk cId="4210617673" sldId="275"/>
            <ac:grpSpMk id="13" creationId="{4C8AC201-3DDA-4B25-BC7C-591E60A03CBE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2:06.572" v="797" actId="1036"/>
        <pc:sldMkLst>
          <pc:docMk/>
          <pc:sldMk cId="1497977832" sldId="276"/>
        </pc:sldMkLst>
        <pc:spChg chg="mod">
          <ac:chgData name="De Pooter Marijn" userId="634ff10e-5ce1-4de2-b291-de73628c3d81" providerId="ADAL" clId="{0CF5A8E6-8850-4530-89CA-07A1AE8371E0}" dt="2020-04-20T02:03:52.247" v="268" actId="207"/>
          <ac:spMkLst>
            <pc:docMk/>
            <pc:sldMk cId="1497977832" sldId="276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2:03:14.559" v="264" actId="113"/>
          <ac:spMkLst>
            <pc:docMk/>
            <pc:sldMk cId="1497977832" sldId="276"/>
            <ac:spMk id="12" creationId="{6EC7CE0E-9844-48E7-9157-7B21B0C5D34E}"/>
          </ac:spMkLst>
        </pc:spChg>
        <pc:spChg chg="mod">
          <ac:chgData name="De Pooter Marijn" userId="634ff10e-5ce1-4de2-b291-de73628c3d81" providerId="ADAL" clId="{0CF5A8E6-8850-4530-89CA-07A1AE8371E0}" dt="2020-04-20T03:02:06.572" v="797" actId="1036"/>
          <ac:spMkLst>
            <pc:docMk/>
            <pc:sldMk cId="1497977832" sldId="276"/>
            <ac:spMk id="18" creationId="{0A1E9595-A724-43BC-A994-03FE9F3C2E63}"/>
          </ac:spMkLst>
        </pc:spChg>
        <pc:grpChg chg="add">
          <ac:chgData name="De Pooter Marijn" userId="634ff10e-5ce1-4de2-b291-de73628c3d81" providerId="ADAL" clId="{0CF5A8E6-8850-4530-89CA-07A1AE8371E0}" dt="2020-04-20T02:40:01.513" v="474"/>
          <ac:grpSpMkLst>
            <pc:docMk/>
            <pc:sldMk cId="1497977832" sldId="276"/>
            <ac:grpSpMk id="11" creationId="{05BD1424-4EED-4B9A-8267-AC229556D7C0}"/>
          </ac:grpSpMkLst>
        </pc:grpChg>
        <pc:grpChg chg="del">
          <ac:chgData name="De Pooter Marijn" userId="634ff10e-5ce1-4de2-b291-de73628c3d81" providerId="ADAL" clId="{0CF5A8E6-8850-4530-89CA-07A1AE8371E0}" dt="2020-04-20T02:40:00.306" v="473" actId="478"/>
          <ac:grpSpMkLst>
            <pc:docMk/>
            <pc:sldMk cId="1497977832" sldId="276"/>
            <ac:grpSpMk id="13" creationId="{9DF0EF96-ACFA-4CD6-9429-0B75ABEB3EC5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2:43:10.126" v="505"/>
        <pc:sldMkLst>
          <pc:docMk/>
          <pc:sldMk cId="3374086667" sldId="277"/>
        </pc:sldMkLst>
        <pc:spChg chg="mod">
          <ac:chgData name="De Pooter Marijn" userId="634ff10e-5ce1-4de2-b291-de73628c3d81" providerId="ADAL" clId="{0CF5A8E6-8850-4530-89CA-07A1AE8371E0}" dt="2020-04-20T02:42:03.168" v="500" actId="1036"/>
          <ac:spMkLst>
            <pc:docMk/>
            <pc:sldMk cId="3374086667" sldId="277"/>
            <ac:spMk id="8" creationId="{85AB7837-E430-4D92-B538-2843377BD331}"/>
          </ac:spMkLst>
        </pc:spChg>
        <pc:grpChg chg="del">
          <ac:chgData name="De Pooter Marijn" userId="634ff10e-5ce1-4de2-b291-de73628c3d81" providerId="ADAL" clId="{0CF5A8E6-8850-4530-89CA-07A1AE8371E0}" dt="2020-04-20T02:43:07.810" v="504" actId="478"/>
          <ac:grpSpMkLst>
            <pc:docMk/>
            <pc:sldMk cId="3374086667" sldId="277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3:10.126" v="505"/>
          <ac:grpSpMkLst>
            <pc:docMk/>
            <pc:sldMk cId="3374086667" sldId="277"/>
            <ac:grpSpMk id="12" creationId="{1D37F315-E381-425B-A717-D9FAA3C8A285}"/>
          </ac:grpSpMkLst>
        </pc:grpChg>
        <pc:picChg chg="mod">
          <ac:chgData name="De Pooter Marijn" userId="634ff10e-5ce1-4de2-b291-de73628c3d81" providerId="ADAL" clId="{0CF5A8E6-8850-4530-89CA-07A1AE8371E0}" dt="2020-04-20T02:42:23.037" v="501" actId="1036"/>
          <ac:picMkLst>
            <pc:docMk/>
            <pc:sldMk cId="3374086667" sldId="277"/>
            <ac:picMk id="9" creationId="{3A682BE5-EE5E-4B2A-95CB-204EB8B3949B}"/>
          </ac:picMkLst>
        </pc:picChg>
      </pc:sldChg>
      <pc:sldChg chg="modSp">
        <pc:chgData name="De Pooter Marijn" userId="634ff10e-5ce1-4de2-b291-de73628c3d81" providerId="ADAL" clId="{0CF5A8E6-8850-4530-89CA-07A1AE8371E0}" dt="2020-04-20T03:05:45.162" v="809" actId="1036"/>
        <pc:sldMkLst>
          <pc:docMk/>
          <pc:sldMk cId="1513872387" sldId="284"/>
        </pc:sldMkLst>
        <pc:spChg chg="mod">
          <ac:chgData name="De Pooter Marijn" userId="634ff10e-5ce1-4de2-b291-de73628c3d81" providerId="ADAL" clId="{0CF5A8E6-8850-4530-89CA-07A1AE8371E0}" dt="2020-04-20T01:22:40.196" v="117" actId="1076"/>
          <ac:spMkLst>
            <pc:docMk/>
            <pc:sldMk cId="1513872387" sldId="28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5:45.162" v="809" actId="1036"/>
          <ac:spMkLst>
            <pc:docMk/>
            <pc:sldMk cId="1513872387" sldId="284"/>
            <ac:spMk id="7" creationId="{D025BB05-5FD2-4411-A31B-CA027BF453D1}"/>
          </ac:spMkLst>
        </pc:spChg>
        <pc:grpChg chg="mod">
          <ac:chgData name="De Pooter Marijn" userId="634ff10e-5ce1-4de2-b291-de73628c3d81" providerId="ADAL" clId="{0CF5A8E6-8850-4530-89CA-07A1AE8371E0}" dt="2020-04-20T01:22:59.012" v="119" actId="1035"/>
          <ac:grpSpMkLst>
            <pc:docMk/>
            <pc:sldMk cId="1513872387" sldId="284"/>
            <ac:grpSpMk id="5" creationId="{D6C1EE9F-26FC-42CB-A8F3-F76511BDF349}"/>
          </ac:grpSpMkLst>
        </pc:grpChg>
        <pc:picChg chg="mod">
          <ac:chgData name="De Pooter Marijn" userId="634ff10e-5ce1-4de2-b291-de73628c3d81" providerId="ADAL" clId="{0CF5A8E6-8850-4530-89CA-07A1AE8371E0}" dt="2020-04-20T01:20:30.725" v="63" actId="1076"/>
          <ac:picMkLst>
            <pc:docMk/>
            <pc:sldMk cId="1513872387" sldId="284"/>
            <ac:picMk id="8" creationId="{6CE10FEC-5B5F-42A4-A85A-45D6A094343A}"/>
          </ac:picMkLst>
        </pc:picChg>
        <pc:cxnChg chg="mod">
          <ac:chgData name="De Pooter Marijn" userId="634ff10e-5ce1-4de2-b291-de73628c3d81" providerId="ADAL" clId="{0CF5A8E6-8850-4530-89CA-07A1AE8371E0}" dt="2020-04-20T02:24:43.137" v="334" actId="692"/>
          <ac:cxnSpMkLst>
            <pc:docMk/>
            <pc:sldMk cId="1513872387" sldId="284"/>
            <ac:cxnSpMk id="9" creationId="{461DC734-FC7E-4905-8ACC-081E1BD4F154}"/>
          </ac:cxnSpMkLst>
        </pc:cxnChg>
        <pc:cxnChg chg="mod">
          <ac:chgData name="De Pooter Marijn" userId="634ff10e-5ce1-4de2-b291-de73628c3d81" providerId="ADAL" clId="{0CF5A8E6-8850-4530-89CA-07A1AE8371E0}" dt="2020-04-20T02:24:34.630" v="333" actId="692"/>
          <ac:cxnSpMkLst>
            <pc:docMk/>
            <pc:sldMk cId="1513872387" sldId="284"/>
            <ac:cxnSpMk id="10" creationId="{6131D2EB-2A82-403B-B49B-316C464916D5}"/>
          </ac:cxnSpMkLst>
        </pc:cxnChg>
      </pc:sldChg>
      <pc:sldChg chg="modSp">
        <pc:chgData name="De Pooter Marijn" userId="634ff10e-5ce1-4de2-b291-de73628c3d81" providerId="ADAL" clId="{0CF5A8E6-8850-4530-89CA-07A1AE8371E0}" dt="2020-04-20T03:04:14.882" v="803" actId="1036"/>
        <pc:sldMkLst>
          <pc:docMk/>
          <pc:sldMk cId="2842159913" sldId="285"/>
        </pc:sldMkLst>
        <pc:spChg chg="mod">
          <ac:chgData name="De Pooter Marijn" userId="634ff10e-5ce1-4de2-b291-de73628c3d81" providerId="ADAL" clId="{0CF5A8E6-8850-4530-89CA-07A1AE8371E0}" dt="2020-04-20T03:04:14.882" v="803" actId="1036"/>
          <ac:spMkLst>
            <pc:docMk/>
            <pc:sldMk cId="2842159913" sldId="285"/>
            <ac:spMk id="8" creationId="{7FA4D928-E4CE-44E5-8A50-DAB9110C4394}"/>
          </ac:spMkLst>
        </pc:spChg>
      </pc:sldChg>
      <pc:sldChg chg="addSp delSp modSp">
        <pc:chgData name="De Pooter Marijn" userId="634ff10e-5ce1-4de2-b291-de73628c3d81" providerId="ADAL" clId="{0CF5A8E6-8850-4530-89CA-07A1AE8371E0}" dt="2020-04-20T02:33:57.845" v="409"/>
        <pc:sldMkLst>
          <pc:docMk/>
          <pc:sldMk cId="1474709772" sldId="286"/>
        </pc:sldMkLst>
        <pc:spChg chg="mod">
          <ac:chgData name="De Pooter Marijn" userId="634ff10e-5ce1-4de2-b291-de73628c3d81" providerId="ADAL" clId="{0CF5A8E6-8850-4530-89CA-07A1AE8371E0}" dt="2020-04-20T01:12:50.317" v="4" actId="1076"/>
          <ac:spMkLst>
            <pc:docMk/>
            <pc:sldMk cId="1474709772" sldId="286"/>
            <ac:spMk id="28" creationId="{4F9C07ED-5187-4358-A1B7-4A9A65AFD010}"/>
          </ac:spMkLst>
        </pc:spChg>
        <pc:grpChg chg="add del mod">
          <ac:chgData name="De Pooter Marijn" userId="634ff10e-5ce1-4de2-b291-de73628c3d81" providerId="ADAL" clId="{0CF5A8E6-8850-4530-89CA-07A1AE8371E0}" dt="2020-04-20T02:33:56.384" v="408" actId="478"/>
          <ac:grpSpMkLst>
            <pc:docMk/>
            <pc:sldMk cId="1474709772" sldId="286"/>
            <ac:grpSpMk id="10" creationId="{FAF9F242-32ED-4564-89C8-3AE6A5596A16}"/>
          </ac:grpSpMkLst>
        </pc:grpChg>
        <pc:grpChg chg="del">
          <ac:chgData name="De Pooter Marijn" userId="634ff10e-5ce1-4de2-b291-de73628c3d81" providerId="ADAL" clId="{0CF5A8E6-8850-4530-89CA-07A1AE8371E0}" dt="2020-04-20T01:12:08.787" v="0" actId="478"/>
          <ac:grpSpMkLst>
            <pc:docMk/>
            <pc:sldMk cId="1474709772" sldId="286"/>
            <ac:grpSpMk id="17" creationId="{63FB22AE-1BD3-49F6-AADE-8D7B6B15A800}"/>
          </ac:grpSpMkLst>
        </pc:grpChg>
        <pc:grpChg chg="add">
          <ac:chgData name="De Pooter Marijn" userId="634ff10e-5ce1-4de2-b291-de73628c3d81" providerId="ADAL" clId="{0CF5A8E6-8850-4530-89CA-07A1AE8371E0}" dt="2020-04-20T02:33:57.845" v="409"/>
          <ac:grpSpMkLst>
            <pc:docMk/>
            <pc:sldMk cId="1474709772" sldId="286"/>
            <ac:grpSpMk id="19" creationId="{AE0964D0-0728-4689-91FB-2D9931025DA3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2:21.260" v="798" actId="1036"/>
        <pc:sldMkLst>
          <pc:docMk/>
          <pc:sldMk cId="225079790" sldId="287"/>
        </pc:sldMkLst>
        <pc:spChg chg="mod">
          <ac:chgData name="De Pooter Marijn" userId="634ff10e-5ce1-4de2-b291-de73628c3d81" providerId="ADAL" clId="{0CF5A8E6-8850-4530-89CA-07A1AE8371E0}" dt="2020-04-20T02:10:42.767" v="303" actId="207"/>
          <ac:spMkLst>
            <pc:docMk/>
            <pc:sldMk cId="225079790" sldId="287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2:11:23.366" v="309" actId="207"/>
          <ac:spMkLst>
            <pc:docMk/>
            <pc:sldMk cId="225079790" sldId="287"/>
            <ac:spMk id="17" creationId="{59A442AF-4D9A-425D-8F23-652FFE19D466}"/>
          </ac:spMkLst>
        </pc:spChg>
        <pc:spChg chg="mod">
          <ac:chgData name="De Pooter Marijn" userId="634ff10e-5ce1-4de2-b291-de73628c3d81" providerId="ADAL" clId="{0CF5A8E6-8850-4530-89CA-07A1AE8371E0}" dt="2020-04-20T03:02:21.260" v="798" actId="1036"/>
          <ac:spMkLst>
            <pc:docMk/>
            <pc:sldMk cId="225079790" sldId="287"/>
            <ac:spMk id="23" creationId="{7565B817-BE22-4469-A1D9-5847B1C54C44}"/>
          </ac:spMkLst>
        </pc:spChg>
        <pc:grpChg chg="add del">
          <ac:chgData name="De Pooter Marijn" userId="634ff10e-5ce1-4de2-b291-de73628c3d81" providerId="ADAL" clId="{0CF5A8E6-8850-4530-89CA-07A1AE8371E0}" dt="2020-04-20T02:40:16.419" v="475" actId="478"/>
          <ac:grpSpMkLst>
            <pc:docMk/>
            <pc:sldMk cId="225079790" sldId="287"/>
            <ac:grpSpMk id="11" creationId="{9266463C-4B69-465E-9561-D861B990928E}"/>
          </ac:grpSpMkLst>
        </pc:grpChg>
        <pc:grpChg chg="del">
          <ac:chgData name="De Pooter Marijn" userId="634ff10e-5ce1-4de2-b291-de73628c3d81" providerId="ADAL" clId="{0CF5A8E6-8850-4530-89CA-07A1AE8371E0}" dt="2020-04-20T01:15:34.841" v="16" actId="478"/>
          <ac:grpSpMkLst>
            <pc:docMk/>
            <pc:sldMk cId="225079790" sldId="287"/>
            <ac:grpSpMk id="12" creationId="{9D0F3759-F3F7-43D6-A74B-E1145E91D75B}"/>
          </ac:grpSpMkLst>
        </pc:grpChg>
        <pc:grpChg chg="add">
          <ac:chgData name="De Pooter Marijn" userId="634ff10e-5ce1-4de2-b291-de73628c3d81" providerId="ADAL" clId="{0CF5A8E6-8850-4530-89CA-07A1AE8371E0}" dt="2020-04-20T02:40:17.621" v="476"/>
          <ac:grpSpMkLst>
            <pc:docMk/>
            <pc:sldMk cId="225079790" sldId="287"/>
            <ac:grpSpMk id="22" creationId="{0198D2B1-4F49-45A3-A97D-73A67334B952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2:37.151" v="799" actId="1036"/>
        <pc:sldMkLst>
          <pc:docMk/>
          <pc:sldMk cId="2172744578" sldId="288"/>
        </pc:sldMkLst>
        <pc:spChg chg="mod">
          <ac:chgData name="De Pooter Marijn" userId="634ff10e-5ce1-4de2-b291-de73628c3d81" providerId="ADAL" clId="{0CF5A8E6-8850-4530-89CA-07A1AE8371E0}" dt="2020-04-20T02:12:08.885" v="312" actId="113"/>
          <ac:spMkLst>
            <pc:docMk/>
            <pc:sldMk cId="2172744578" sldId="288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2:12:32.678" v="314" actId="207"/>
          <ac:spMkLst>
            <pc:docMk/>
            <pc:sldMk cId="2172744578" sldId="288"/>
            <ac:spMk id="17" creationId="{59A442AF-4D9A-425D-8F23-652FFE19D466}"/>
          </ac:spMkLst>
        </pc:spChg>
        <pc:spChg chg="mod">
          <ac:chgData name="De Pooter Marijn" userId="634ff10e-5ce1-4de2-b291-de73628c3d81" providerId="ADAL" clId="{0CF5A8E6-8850-4530-89CA-07A1AE8371E0}" dt="2020-04-20T03:02:37.151" v="799" actId="1036"/>
          <ac:spMkLst>
            <pc:docMk/>
            <pc:sldMk cId="2172744578" sldId="288"/>
            <ac:spMk id="23" creationId="{A2C4B823-9AE7-4F6D-945C-7F1404B4AB49}"/>
          </ac:spMkLst>
        </pc:spChg>
        <pc:grpChg chg="add del">
          <ac:chgData name="De Pooter Marijn" userId="634ff10e-5ce1-4de2-b291-de73628c3d81" providerId="ADAL" clId="{0CF5A8E6-8850-4530-89CA-07A1AE8371E0}" dt="2020-04-20T02:40:26.300" v="477" actId="478"/>
          <ac:grpSpMkLst>
            <pc:docMk/>
            <pc:sldMk cId="2172744578" sldId="288"/>
            <ac:grpSpMk id="11" creationId="{1C15B1C2-2753-4D69-9E0F-939DA6CA727A}"/>
          </ac:grpSpMkLst>
        </pc:grpChg>
        <pc:grpChg chg="del">
          <ac:chgData name="De Pooter Marijn" userId="634ff10e-5ce1-4de2-b291-de73628c3d81" providerId="ADAL" clId="{0CF5A8E6-8850-4530-89CA-07A1AE8371E0}" dt="2020-04-20T01:17:05.546" v="37" actId="478"/>
          <ac:grpSpMkLst>
            <pc:docMk/>
            <pc:sldMk cId="2172744578" sldId="288"/>
            <ac:grpSpMk id="12" creationId="{9D0F3759-F3F7-43D6-A74B-E1145E91D75B}"/>
          </ac:grpSpMkLst>
        </pc:grpChg>
        <pc:grpChg chg="add">
          <ac:chgData name="De Pooter Marijn" userId="634ff10e-5ce1-4de2-b291-de73628c3d81" providerId="ADAL" clId="{0CF5A8E6-8850-4530-89CA-07A1AE8371E0}" dt="2020-04-20T02:40:27.401" v="478"/>
          <ac:grpSpMkLst>
            <pc:docMk/>
            <pc:sldMk cId="2172744578" sldId="288"/>
            <ac:grpSpMk id="22" creationId="{CD35A377-C8EF-4DBE-B6C1-497E1167E326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2:42:44.692" v="503"/>
        <pc:sldMkLst>
          <pc:docMk/>
          <pc:sldMk cId="197127571" sldId="289"/>
        </pc:sldMkLst>
        <pc:spChg chg="mod">
          <ac:chgData name="De Pooter Marijn" userId="634ff10e-5ce1-4de2-b291-de73628c3d81" providerId="ADAL" clId="{0CF5A8E6-8850-4530-89CA-07A1AE8371E0}" dt="2020-04-20T01:18:22.605" v="53" actId="1076"/>
          <ac:spMkLst>
            <pc:docMk/>
            <pc:sldMk cId="197127571" sldId="289"/>
            <ac:spMk id="3" creationId="{4ECABE3C-BC33-8245-822C-EE2D7505A266}"/>
          </ac:spMkLst>
        </pc:spChg>
        <pc:grpChg chg="del">
          <ac:chgData name="De Pooter Marijn" userId="634ff10e-5ce1-4de2-b291-de73628c3d81" providerId="ADAL" clId="{0CF5A8E6-8850-4530-89CA-07A1AE8371E0}" dt="2020-04-20T01:18:07.681" v="49" actId="478"/>
          <ac:grpSpMkLst>
            <pc:docMk/>
            <pc:sldMk cId="197127571" sldId="289"/>
            <ac:grpSpMk id="7" creationId="{D0133044-C7BB-49E8-B2F6-0A8C23B5735F}"/>
          </ac:grpSpMkLst>
        </pc:grpChg>
        <pc:grpChg chg="add del">
          <ac:chgData name="De Pooter Marijn" userId="634ff10e-5ce1-4de2-b291-de73628c3d81" providerId="ADAL" clId="{0CF5A8E6-8850-4530-89CA-07A1AE8371E0}" dt="2020-04-20T02:42:43.427" v="502" actId="478"/>
          <ac:grpSpMkLst>
            <pc:docMk/>
            <pc:sldMk cId="197127571" sldId="289"/>
            <ac:grpSpMk id="12" creationId="{DBB2F7FB-6ED5-4CFA-965F-0E73A914D2D7}"/>
          </ac:grpSpMkLst>
        </pc:grpChg>
        <pc:grpChg chg="add">
          <ac:chgData name="De Pooter Marijn" userId="634ff10e-5ce1-4de2-b291-de73628c3d81" providerId="ADAL" clId="{0CF5A8E6-8850-4530-89CA-07A1AE8371E0}" dt="2020-04-20T02:42:44.692" v="503"/>
          <ac:grpSpMkLst>
            <pc:docMk/>
            <pc:sldMk cId="197127571" sldId="289"/>
            <ac:grpSpMk id="17" creationId="{AFD2AA89-A08E-43C4-B805-0C2F90D953F6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2:34:12.055" v="411"/>
        <pc:sldMkLst>
          <pc:docMk/>
          <pc:sldMk cId="548687360" sldId="290"/>
        </pc:sldMkLst>
        <pc:spChg chg="mod">
          <ac:chgData name="De Pooter Marijn" userId="634ff10e-5ce1-4de2-b291-de73628c3d81" providerId="ADAL" clId="{0CF5A8E6-8850-4530-89CA-07A1AE8371E0}" dt="2020-04-20T02:30:56.673" v="379" actId="1036"/>
          <ac:spMkLst>
            <pc:docMk/>
            <pc:sldMk cId="548687360" sldId="290"/>
            <ac:spMk id="15" creationId="{E74019C1-CF72-4463-81DF-8D7274F8DA23}"/>
          </ac:spMkLst>
        </pc:spChg>
        <pc:spChg chg="mod">
          <ac:chgData name="De Pooter Marijn" userId="634ff10e-5ce1-4de2-b291-de73628c3d81" providerId="ADAL" clId="{0CF5A8E6-8850-4530-89CA-07A1AE8371E0}" dt="2020-04-20T01:24:14.583" v="126" actId="1076"/>
          <ac:spMkLst>
            <pc:docMk/>
            <pc:sldMk cId="548687360" sldId="290"/>
            <ac:spMk id="28" creationId="{4F9C07ED-5187-4358-A1B7-4A9A65AFD010}"/>
          </ac:spMkLst>
        </pc:spChg>
        <pc:grpChg chg="add del">
          <ac:chgData name="De Pooter Marijn" userId="634ff10e-5ce1-4de2-b291-de73628c3d81" providerId="ADAL" clId="{0CF5A8E6-8850-4530-89CA-07A1AE8371E0}" dt="2020-04-20T02:34:10.810" v="410" actId="478"/>
          <ac:grpSpMkLst>
            <pc:docMk/>
            <pc:sldMk cId="548687360" sldId="290"/>
            <ac:grpSpMk id="10" creationId="{B2A038B7-431A-4449-BF4F-47770AEAC18D}"/>
          </ac:grpSpMkLst>
        </pc:grpChg>
        <pc:grpChg chg="del">
          <ac:chgData name="De Pooter Marijn" userId="634ff10e-5ce1-4de2-b291-de73628c3d81" providerId="ADAL" clId="{0CF5A8E6-8850-4530-89CA-07A1AE8371E0}" dt="2020-04-20T01:23:32.126" v="120" actId="478"/>
          <ac:grpSpMkLst>
            <pc:docMk/>
            <pc:sldMk cId="548687360" sldId="290"/>
            <ac:grpSpMk id="17" creationId="{63FB22AE-1BD3-49F6-AADE-8D7B6B15A800}"/>
          </ac:grpSpMkLst>
        </pc:grpChg>
        <pc:grpChg chg="add">
          <ac:chgData name="De Pooter Marijn" userId="634ff10e-5ce1-4de2-b291-de73628c3d81" providerId="ADAL" clId="{0CF5A8E6-8850-4530-89CA-07A1AE8371E0}" dt="2020-04-20T02:34:12.055" v="411"/>
          <ac:grpSpMkLst>
            <pc:docMk/>
            <pc:sldMk cId="548687360" sldId="290"/>
            <ac:grpSpMk id="19" creationId="{DEF99BD3-BC82-4D55-ADF7-559C318C2A68}"/>
          </ac:grpSpMkLst>
        </pc:grpChg>
        <pc:cxnChg chg="mod">
          <ac:chgData name="De Pooter Marijn" userId="634ff10e-5ce1-4de2-b291-de73628c3d81" providerId="ADAL" clId="{0CF5A8E6-8850-4530-89CA-07A1AE8371E0}" dt="2020-04-20T02:27:45.007" v="345" actId="1076"/>
          <ac:cxnSpMkLst>
            <pc:docMk/>
            <pc:sldMk cId="548687360" sldId="290"/>
            <ac:cxnSpMk id="14" creationId="{E5ED3E4B-9040-41AA-91EE-518743D472E6}"/>
          </ac:cxnSpMkLst>
        </pc:cxnChg>
      </pc:sldChg>
      <pc:sldChg chg="addSp delSp modSp">
        <pc:chgData name="De Pooter Marijn" userId="634ff10e-5ce1-4de2-b291-de73628c3d81" providerId="ADAL" clId="{0CF5A8E6-8850-4530-89CA-07A1AE8371E0}" dt="2020-04-20T02:37:45.502" v="442"/>
        <pc:sldMkLst>
          <pc:docMk/>
          <pc:sldMk cId="1597515294" sldId="291"/>
        </pc:sldMkLst>
        <pc:spChg chg="mod">
          <ac:chgData name="De Pooter Marijn" userId="634ff10e-5ce1-4de2-b291-de73628c3d81" providerId="ADAL" clId="{0CF5A8E6-8850-4530-89CA-07A1AE8371E0}" dt="2020-04-20T01:43:46.431" v="166" actId="1076"/>
          <ac:spMkLst>
            <pc:docMk/>
            <pc:sldMk cId="1597515294" sldId="291"/>
            <ac:spMk id="3" creationId="{0404F855-57EB-4013-8B77-A4502D830926}"/>
          </ac:spMkLst>
        </pc:spChg>
        <pc:spChg chg="mod">
          <ac:chgData name="De Pooter Marijn" userId="634ff10e-5ce1-4de2-b291-de73628c3d81" providerId="ADAL" clId="{0CF5A8E6-8850-4530-89CA-07A1AE8371E0}" dt="2020-04-20T01:45:47.107" v="194" actId="1076"/>
          <ac:spMkLst>
            <pc:docMk/>
            <pc:sldMk cId="1597515294" sldId="291"/>
            <ac:spMk id="7" creationId="{E4883CB2-236C-4715-A260-C6520F8F40E7}"/>
          </ac:spMkLst>
        </pc:spChg>
        <pc:spChg chg="mod">
          <ac:chgData name="De Pooter Marijn" userId="634ff10e-5ce1-4de2-b291-de73628c3d81" providerId="ADAL" clId="{0CF5A8E6-8850-4530-89CA-07A1AE8371E0}" dt="2020-04-20T01:43:12.066" v="136" actId="1076"/>
          <ac:spMkLst>
            <pc:docMk/>
            <pc:sldMk cId="1597515294" sldId="291"/>
            <ac:spMk id="23" creationId="{CBB965C4-AD38-44D7-8F91-306FF19BCA73}"/>
          </ac:spMkLst>
        </pc:spChg>
        <pc:spChg chg="mod">
          <ac:chgData name="De Pooter Marijn" userId="634ff10e-5ce1-4de2-b291-de73628c3d81" providerId="ADAL" clId="{0CF5A8E6-8850-4530-89CA-07A1AE8371E0}" dt="2020-04-20T01:45:01.930" v="191" actId="14100"/>
          <ac:spMkLst>
            <pc:docMk/>
            <pc:sldMk cId="1597515294" sldId="291"/>
            <ac:spMk id="24" creationId="{4F577C10-0EC5-40C8-B5F0-14DCD2871DDA}"/>
          </ac:spMkLst>
        </pc:spChg>
        <pc:spChg chg="mod">
          <ac:chgData name="De Pooter Marijn" userId="634ff10e-5ce1-4de2-b291-de73628c3d81" providerId="ADAL" clId="{0CF5A8E6-8850-4530-89CA-07A1AE8371E0}" dt="2020-04-20T01:46:17.236" v="195" actId="1076"/>
          <ac:spMkLst>
            <pc:docMk/>
            <pc:sldMk cId="1597515294" sldId="291"/>
            <ac:spMk id="25" creationId="{D9E07D93-97F1-4D40-AA8E-4DA89C600A9A}"/>
          </ac:spMkLst>
        </pc:spChg>
        <pc:spChg chg="mod">
          <ac:chgData name="De Pooter Marijn" userId="634ff10e-5ce1-4de2-b291-de73628c3d81" providerId="ADAL" clId="{0CF5A8E6-8850-4530-89CA-07A1AE8371E0}" dt="2020-04-20T01:47:29.529" v="208" actId="20577"/>
          <ac:spMkLst>
            <pc:docMk/>
            <pc:sldMk cId="1597515294" sldId="291"/>
            <ac:spMk id="29" creationId="{DEF9AD08-44CB-48E1-B629-6BA3D5E63D6A}"/>
          </ac:spMkLst>
        </pc:spChg>
        <pc:spChg chg="mod">
          <ac:chgData name="De Pooter Marijn" userId="634ff10e-5ce1-4de2-b291-de73628c3d81" providerId="ADAL" clId="{0CF5A8E6-8850-4530-89CA-07A1AE8371E0}" dt="2020-04-20T02:28:12.893" v="353" actId="1076"/>
          <ac:spMkLst>
            <pc:docMk/>
            <pc:sldMk cId="1597515294" sldId="291"/>
            <ac:spMk id="30" creationId="{7FEAFE3C-350E-4F42-A2FE-032F0F118C24}"/>
          </ac:spMkLst>
        </pc:spChg>
        <pc:grpChg chg="add del">
          <ac:chgData name="De Pooter Marijn" userId="634ff10e-5ce1-4de2-b291-de73628c3d81" providerId="ADAL" clId="{0CF5A8E6-8850-4530-89CA-07A1AE8371E0}" dt="2020-04-20T02:37:43.460" v="441" actId="478"/>
          <ac:grpSpMkLst>
            <pc:docMk/>
            <pc:sldMk cId="1597515294" sldId="291"/>
            <ac:grpSpMk id="17" creationId="{D47AEE45-FFCA-4794-ACD8-92ACDD3A0DE3}"/>
          </ac:grpSpMkLst>
        </pc:grpChg>
        <pc:grpChg chg="del">
          <ac:chgData name="De Pooter Marijn" userId="634ff10e-5ce1-4de2-b291-de73628c3d81" providerId="ADAL" clId="{0CF5A8E6-8850-4530-89CA-07A1AE8371E0}" dt="2020-04-20T01:42:39.670" v="127" actId="478"/>
          <ac:grpSpMkLst>
            <pc:docMk/>
            <pc:sldMk cId="1597515294" sldId="291"/>
            <ac:grpSpMk id="18" creationId="{AD34872D-63DB-47B8-8DE1-DB3059232B19}"/>
          </ac:grpSpMkLst>
        </pc:grpChg>
        <pc:grpChg chg="add">
          <ac:chgData name="De Pooter Marijn" userId="634ff10e-5ce1-4de2-b291-de73628c3d81" providerId="ADAL" clId="{0CF5A8E6-8850-4530-89CA-07A1AE8371E0}" dt="2020-04-20T02:37:45.502" v="442"/>
          <ac:grpSpMkLst>
            <pc:docMk/>
            <pc:sldMk cId="1597515294" sldId="291"/>
            <ac:grpSpMk id="32" creationId="{B4F610D8-1ED3-40F9-A8E8-1D993510E153}"/>
          </ac:grpSpMkLst>
        </pc:grpChg>
        <pc:cxnChg chg="mod">
          <ac:chgData name="De Pooter Marijn" userId="634ff10e-5ce1-4de2-b291-de73628c3d81" providerId="ADAL" clId="{0CF5A8E6-8850-4530-89CA-07A1AE8371E0}" dt="2020-04-20T01:45:47.107" v="194" actId="1076"/>
          <ac:cxnSpMkLst>
            <pc:docMk/>
            <pc:sldMk cId="1597515294" sldId="291"/>
            <ac:cxnSpMk id="11" creationId="{134F16AB-807B-4D62-9365-3EF6A814F21E}"/>
          </ac:cxnSpMkLst>
        </pc:cxnChg>
        <pc:cxnChg chg="mod">
          <ac:chgData name="De Pooter Marijn" userId="634ff10e-5ce1-4de2-b291-de73628c3d81" providerId="ADAL" clId="{0CF5A8E6-8850-4530-89CA-07A1AE8371E0}" dt="2020-04-20T01:47:03.041" v="207" actId="1035"/>
          <ac:cxnSpMkLst>
            <pc:docMk/>
            <pc:sldMk cId="1597515294" sldId="291"/>
            <ac:cxnSpMk id="14" creationId="{1A1E38A3-C733-45A0-83B6-3DA7CA7B4E00}"/>
          </ac:cxnSpMkLst>
        </pc:cxnChg>
        <pc:cxnChg chg="mod">
          <ac:chgData name="De Pooter Marijn" userId="634ff10e-5ce1-4de2-b291-de73628c3d81" providerId="ADAL" clId="{0CF5A8E6-8850-4530-89CA-07A1AE8371E0}" dt="2020-04-20T02:27:50.747" v="349" actId="1036"/>
          <ac:cxnSpMkLst>
            <pc:docMk/>
            <pc:sldMk cId="1597515294" sldId="291"/>
            <ac:cxnSpMk id="28" creationId="{A0B59865-D6DC-4959-8570-64C812013F93}"/>
          </ac:cxnSpMkLst>
        </pc:cxnChg>
      </pc:sldChg>
      <pc:sldChg chg="modSp">
        <pc:chgData name="De Pooter Marijn" userId="634ff10e-5ce1-4de2-b291-de73628c3d81" providerId="ADAL" clId="{0CF5A8E6-8850-4530-89CA-07A1AE8371E0}" dt="2020-04-20T02:37:10.791" v="438" actId="1076"/>
        <pc:sldMkLst>
          <pc:docMk/>
          <pc:sldMk cId="1065570609" sldId="292"/>
        </pc:sldMkLst>
        <pc:spChg chg="mod">
          <ac:chgData name="De Pooter Marijn" userId="634ff10e-5ce1-4de2-b291-de73628c3d81" providerId="ADAL" clId="{0CF5A8E6-8850-4530-89CA-07A1AE8371E0}" dt="2020-04-20T02:37:10.791" v="438" actId="1076"/>
          <ac:spMkLst>
            <pc:docMk/>
            <pc:sldMk cId="1065570609" sldId="292"/>
            <ac:spMk id="19" creationId="{7E644330-BCBC-48E4-99BD-44071367D322}"/>
          </ac:spMkLst>
        </pc:spChg>
        <pc:spChg chg="mod">
          <ac:chgData name="De Pooter Marijn" userId="634ff10e-5ce1-4de2-b291-de73628c3d81" providerId="ADAL" clId="{0CF5A8E6-8850-4530-89CA-07A1AE8371E0}" dt="2020-04-20T02:09:13.698" v="292" actId="20577"/>
          <ac:spMkLst>
            <pc:docMk/>
            <pc:sldMk cId="1065570609" sldId="292"/>
            <ac:spMk id="29" creationId="{DEF9AD08-44CB-48E1-B629-6BA3D5E63D6A}"/>
          </ac:spMkLst>
        </pc:spChg>
      </pc:sldChg>
      <pc:sldChg chg="addSp delSp modSp">
        <pc:chgData name="De Pooter Marijn" userId="634ff10e-5ce1-4de2-b291-de73628c3d81" providerId="ADAL" clId="{0CF5A8E6-8850-4530-89CA-07A1AE8371E0}" dt="2020-04-20T02:37:30.439" v="440"/>
        <pc:sldMkLst>
          <pc:docMk/>
          <pc:sldMk cId="159997603" sldId="293"/>
        </pc:sldMkLst>
        <pc:spChg chg="mod">
          <ac:chgData name="De Pooter Marijn" userId="634ff10e-5ce1-4de2-b291-de73628c3d81" providerId="ADAL" clId="{0CF5A8E6-8850-4530-89CA-07A1AE8371E0}" dt="2020-04-20T02:09:29.303" v="294"/>
          <ac:spMkLst>
            <pc:docMk/>
            <pc:sldMk cId="159997603" sldId="293"/>
            <ac:spMk id="29" creationId="{DEF9AD08-44CB-48E1-B629-6BA3D5E63D6A}"/>
          </ac:spMkLst>
        </pc:spChg>
        <pc:grpChg chg="add del mod">
          <ac:chgData name="De Pooter Marijn" userId="634ff10e-5ce1-4de2-b291-de73628c3d81" providerId="ADAL" clId="{0CF5A8E6-8850-4530-89CA-07A1AE8371E0}" dt="2020-04-20T02:37:29.151" v="439" actId="478"/>
          <ac:grpSpMkLst>
            <pc:docMk/>
            <pc:sldMk cId="159997603" sldId="293"/>
            <ac:grpSpMk id="10" creationId="{6DF4FA5A-49D5-4605-83C9-EA14A2301E25}"/>
          </ac:grpSpMkLst>
        </pc:grpChg>
        <pc:grpChg chg="add">
          <ac:chgData name="De Pooter Marijn" userId="634ff10e-5ce1-4de2-b291-de73628c3d81" providerId="ADAL" clId="{0CF5A8E6-8850-4530-89CA-07A1AE8371E0}" dt="2020-04-20T02:37:30.439" v="440"/>
          <ac:grpSpMkLst>
            <pc:docMk/>
            <pc:sldMk cId="159997603" sldId="293"/>
            <ac:grpSpMk id="16" creationId="{B60CBEE6-B7DF-4D64-B0BC-7681F712EE08}"/>
          </ac:grpSpMkLst>
        </pc:grpChg>
        <pc:grpChg chg="del">
          <ac:chgData name="De Pooter Marijn" userId="634ff10e-5ce1-4de2-b291-de73628c3d81" providerId="ADAL" clId="{0CF5A8E6-8850-4530-89CA-07A1AE8371E0}" dt="2020-04-20T01:14:42.447" v="8" actId="478"/>
          <ac:grpSpMkLst>
            <pc:docMk/>
            <pc:sldMk cId="159997603" sldId="293"/>
            <ac:grpSpMk id="18" creationId="{AD34872D-63DB-47B8-8DE1-DB3059232B19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4:34.008" v="804" actId="1036"/>
        <pc:sldMkLst>
          <pc:docMk/>
          <pc:sldMk cId="940007482" sldId="294"/>
        </pc:sldMkLst>
        <pc:spChg chg="mod">
          <ac:chgData name="De Pooter Marijn" userId="634ff10e-5ce1-4de2-b291-de73628c3d81" providerId="ADAL" clId="{0CF5A8E6-8850-4530-89CA-07A1AE8371E0}" dt="2020-04-20T01:19:43.773" v="58" actId="1076"/>
          <ac:spMkLst>
            <pc:docMk/>
            <pc:sldMk cId="940007482" sldId="29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4:34.008" v="804" actId="1036"/>
          <ac:spMkLst>
            <pc:docMk/>
            <pc:sldMk cId="940007482" sldId="294"/>
            <ac:spMk id="18" creationId="{370BE74D-783C-4F99-B4D2-9AA460B889EB}"/>
          </ac:spMkLst>
        </pc:spChg>
        <pc:grpChg chg="del">
          <ac:chgData name="De Pooter Marijn" userId="634ff10e-5ce1-4de2-b291-de73628c3d81" providerId="ADAL" clId="{0CF5A8E6-8850-4530-89CA-07A1AE8371E0}" dt="2020-04-20T01:19:30.391" v="54" actId="478"/>
          <ac:grpSpMkLst>
            <pc:docMk/>
            <pc:sldMk cId="940007482" sldId="294"/>
            <ac:grpSpMk id="7" creationId="{D029D5A1-E55D-42C3-BDC9-54D21A954650}"/>
          </ac:grpSpMkLst>
        </pc:grpChg>
        <pc:grpChg chg="add del">
          <ac:chgData name="De Pooter Marijn" userId="634ff10e-5ce1-4de2-b291-de73628c3d81" providerId="ADAL" clId="{0CF5A8E6-8850-4530-89CA-07A1AE8371E0}" dt="2020-04-20T02:48:41.567" v="655" actId="478"/>
          <ac:grpSpMkLst>
            <pc:docMk/>
            <pc:sldMk cId="940007482" sldId="294"/>
            <ac:grpSpMk id="12" creationId="{E9A09AAB-D9C8-4428-9891-943B501340DF}"/>
          </ac:grpSpMkLst>
        </pc:grpChg>
        <pc:grpChg chg="add">
          <ac:chgData name="De Pooter Marijn" userId="634ff10e-5ce1-4de2-b291-de73628c3d81" providerId="ADAL" clId="{0CF5A8E6-8850-4530-89CA-07A1AE8371E0}" dt="2020-04-20T02:48:42.857" v="656"/>
          <ac:grpSpMkLst>
            <pc:docMk/>
            <pc:sldMk cId="940007482" sldId="294"/>
            <ac:grpSpMk id="17" creationId="{3D558986-5537-432C-BD71-AF860C91530B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4:50.897" v="805" actId="1036"/>
        <pc:sldMkLst>
          <pc:docMk/>
          <pc:sldMk cId="4081770311" sldId="295"/>
        </pc:sldMkLst>
        <pc:spChg chg="mod">
          <ac:chgData name="De Pooter Marijn" userId="634ff10e-5ce1-4de2-b291-de73628c3d81" providerId="ADAL" clId="{0CF5A8E6-8850-4530-89CA-07A1AE8371E0}" dt="2020-04-20T03:04:50.897" v="805" actId="1036"/>
          <ac:spMkLst>
            <pc:docMk/>
            <pc:sldMk cId="4081770311" sldId="295"/>
            <ac:spMk id="13" creationId="{0697A014-456E-46E7-84A3-2ADCCB7E800E}"/>
          </ac:spMkLst>
        </pc:spChg>
        <pc:grpChg chg="del">
          <ac:chgData name="De Pooter Marijn" userId="634ff10e-5ce1-4de2-b291-de73628c3d81" providerId="ADAL" clId="{0CF5A8E6-8850-4530-89CA-07A1AE8371E0}" dt="2020-04-20T02:49:01.175" v="657" actId="478"/>
          <ac:grpSpMkLst>
            <pc:docMk/>
            <pc:sldMk cId="4081770311" sldId="295"/>
            <ac:grpSpMk id="7" creationId="{D029D5A1-E55D-42C3-BDC9-54D21A954650}"/>
          </ac:grpSpMkLst>
        </pc:grpChg>
        <pc:grpChg chg="add">
          <ac:chgData name="De Pooter Marijn" userId="634ff10e-5ce1-4de2-b291-de73628c3d81" providerId="ADAL" clId="{0CF5A8E6-8850-4530-89CA-07A1AE8371E0}" dt="2020-04-20T02:49:02.430" v="658"/>
          <ac:grpSpMkLst>
            <pc:docMk/>
            <pc:sldMk cId="4081770311" sldId="295"/>
            <ac:grpSpMk id="12" creationId="{B9D8F260-B043-4C37-9F75-9E52356FA163}"/>
          </ac:grpSpMkLst>
        </pc:grpChg>
        <pc:picChg chg="mod">
          <ac:chgData name="De Pooter Marijn" userId="634ff10e-5ce1-4de2-b291-de73628c3d81" providerId="ADAL" clId="{0CF5A8E6-8850-4530-89CA-07A1AE8371E0}" dt="2020-04-20T02:49:41.553" v="659" actId="207"/>
          <ac:picMkLst>
            <pc:docMk/>
            <pc:sldMk cId="4081770311" sldId="295"/>
            <ac:picMk id="14" creationId="{D08E4143-CA9E-482F-89C6-6749D92D111B}"/>
          </ac:picMkLst>
        </pc:picChg>
      </pc:sldChg>
      <pc:sldChg chg="addSp delSp modSp">
        <pc:chgData name="De Pooter Marijn" userId="634ff10e-5ce1-4de2-b291-de73628c3d81" providerId="ADAL" clId="{0CF5A8E6-8850-4530-89CA-07A1AE8371E0}" dt="2020-04-20T03:02:54.543" v="800" actId="1036"/>
        <pc:sldMkLst>
          <pc:docMk/>
          <pc:sldMk cId="1625737628" sldId="296"/>
        </pc:sldMkLst>
        <pc:spChg chg="mod">
          <ac:chgData name="De Pooter Marijn" userId="634ff10e-5ce1-4de2-b291-de73628c3d81" providerId="ADAL" clId="{0CF5A8E6-8850-4530-89CA-07A1AE8371E0}" dt="2020-04-20T03:02:54.543" v="800" actId="1036"/>
          <ac:spMkLst>
            <pc:docMk/>
            <pc:sldMk cId="1625737628" sldId="296"/>
            <ac:spMk id="18" creationId="{D96233F5-B28E-423E-8167-68EF284206AC}"/>
          </ac:spMkLst>
        </pc:spChg>
        <pc:grpChg chg="add">
          <ac:chgData name="De Pooter Marijn" userId="634ff10e-5ce1-4de2-b291-de73628c3d81" providerId="ADAL" clId="{0CF5A8E6-8850-4530-89CA-07A1AE8371E0}" dt="2020-04-20T02:40:47.393" v="480"/>
          <ac:grpSpMkLst>
            <pc:docMk/>
            <pc:sldMk cId="1625737628" sldId="296"/>
            <ac:grpSpMk id="11" creationId="{25358C8B-EC85-4423-B9A8-E10D75BFA33A}"/>
          </ac:grpSpMkLst>
        </pc:grpChg>
        <pc:grpChg chg="del">
          <ac:chgData name="De Pooter Marijn" userId="634ff10e-5ce1-4de2-b291-de73628c3d81" providerId="ADAL" clId="{0CF5A8E6-8850-4530-89CA-07A1AE8371E0}" dt="2020-04-20T02:40:46.236" v="479" actId="478"/>
          <ac:grpSpMkLst>
            <pc:docMk/>
            <pc:sldMk cId="1625737628" sldId="296"/>
            <ac:grpSpMk id="12" creationId="{9D0F3759-F3F7-43D6-A74B-E1145E91D75B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3:10.593" v="802" actId="1036"/>
        <pc:sldMkLst>
          <pc:docMk/>
          <pc:sldMk cId="3709124516" sldId="299"/>
        </pc:sldMkLst>
        <pc:spChg chg="mod">
          <ac:chgData name="De Pooter Marijn" userId="634ff10e-5ce1-4de2-b291-de73628c3d81" providerId="ADAL" clId="{0CF5A8E6-8850-4530-89CA-07A1AE8371E0}" dt="2020-04-20T03:03:10.593" v="802" actId="1036"/>
          <ac:spMkLst>
            <pc:docMk/>
            <pc:sldMk cId="3709124516" sldId="299"/>
            <ac:spMk id="19" creationId="{3C1BFDF0-E139-4F2B-9AFB-434F2225C1F5}"/>
          </ac:spMkLst>
        </pc:spChg>
        <pc:grpChg chg="del">
          <ac:chgData name="De Pooter Marijn" userId="634ff10e-5ce1-4de2-b291-de73628c3d81" providerId="ADAL" clId="{0CF5A8E6-8850-4530-89CA-07A1AE8371E0}" dt="2020-04-20T02:41:06.192" v="483" actId="478"/>
          <ac:grpSpMkLst>
            <pc:docMk/>
            <pc:sldMk cId="3709124516" sldId="299"/>
            <ac:grpSpMk id="12" creationId="{9D0F3759-F3F7-43D6-A74B-E1145E91D75B}"/>
          </ac:grpSpMkLst>
        </pc:grpChg>
        <pc:grpChg chg="add">
          <ac:chgData name="De Pooter Marijn" userId="634ff10e-5ce1-4de2-b291-de73628c3d81" providerId="ADAL" clId="{0CF5A8E6-8850-4530-89CA-07A1AE8371E0}" dt="2020-04-20T02:41:07.339" v="484"/>
          <ac:grpSpMkLst>
            <pc:docMk/>
            <pc:sldMk cId="3709124516" sldId="299"/>
            <ac:grpSpMk id="18" creationId="{395C6149-A2E4-49EA-86A0-798B7CE763C1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3:01.665" v="801" actId="1036"/>
        <pc:sldMkLst>
          <pc:docMk/>
          <pc:sldMk cId="3749080174" sldId="302"/>
        </pc:sldMkLst>
        <pc:spChg chg="mod">
          <ac:chgData name="De Pooter Marijn" userId="634ff10e-5ce1-4de2-b291-de73628c3d81" providerId="ADAL" clId="{0CF5A8E6-8850-4530-89CA-07A1AE8371E0}" dt="2020-04-20T03:03:01.665" v="801" actId="1036"/>
          <ac:spMkLst>
            <pc:docMk/>
            <pc:sldMk cId="3749080174" sldId="302"/>
            <ac:spMk id="28" creationId="{86461F7F-C1B6-4B20-98C3-1B4B35989B90}"/>
          </ac:spMkLst>
        </pc:spChg>
        <pc:grpChg chg="del">
          <ac:chgData name="De Pooter Marijn" userId="634ff10e-5ce1-4de2-b291-de73628c3d81" providerId="ADAL" clId="{0CF5A8E6-8850-4530-89CA-07A1AE8371E0}" dt="2020-04-20T02:40:53.673" v="481" actId="478"/>
          <ac:grpSpMkLst>
            <pc:docMk/>
            <pc:sldMk cId="3749080174" sldId="302"/>
            <ac:grpSpMk id="12" creationId="{9D0F3759-F3F7-43D6-A74B-E1145E91D75B}"/>
          </ac:grpSpMkLst>
        </pc:grpChg>
        <pc:grpChg chg="add">
          <ac:chgData name="De Pooter Marijn" userId="634ff10e-5ce1-4de2-b291-de73628c3d81" providerId="ADAL" clId="{0CF5A8E6-8850-4530-89CA-07A1AE8371E0}" dt="2020-04-20T02:40:54.903" v="482"/>
          <ac:grpSpMkLst>
            <pc:docMk/>
            <pc:sldMk cId="3749080174" sldId="302"/>
            <ac:grpSpMk id="25" creationId="{1595B9AA-030C-4663-9D73-36286C06DAA8}"/>
          </ac:grpSpMkLst>
        </pc:grpChg>
      </pc:sldChg>
      <pc:sldChg chg="modSp">
        <pc:chgData name="De Pooter Marijn" userId="634ff10e-5ce1-4de2-b291-de73628c3d81" providerId="ADAL" clId="{0CF5A8E6-8850-4530-89CA-07A1AE8371E0}" dt="2020-04-29T20:23:38.813" v="1796" actId="20577"/>
        <pc:sldMkLst>
          <pc:docMk/>
          <pc:sldMk cId="1050307132" sldId="304"/>
        </pc:sldMkLst>
        <pc:spChg chg="mod">
          <ac:chgData name="De Pooter Marijn" userId="634ff10e-5ce1-4de2-b291-de73628c3d81" providerId="ADAL" clId="{0CF5A8E6-8850-4530-89CA-07A1AE8371E0}" dt="2020-04-29T20:19:43.554" v="1540" actId="20577"/>
          <ac:spMkLst>
            <pc:docMk/>
            <pc:sldMk cId="1050307132" sldId="304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0T02:52:05.884" v="693" actId="20577"/>
          <ac:spMkLst>
            <pc:docMk/>
            <pc:sldMk cId="1050307132" sldId="30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9T20:23:38.813" v="1796" actId="20577"/>
          <ac:spMkLst>
            <pc:docMk/>
            <pc:sldMk cId="1050307132" sldId="304"/>
            <ac:spMk id="9" creationId="{39B95173-AFDB-466C-9C70-BC059ECC97EC}"/>
          </ac:spMkLst>
        </pc:spChg>
      </pc:sldChg>
      <pc:sldChg chg="modSp">
        <pc:chgData name="De Pooter Marijn" userId="634ff10e-5ce1-4de2-b291-de73628c3d81" providerId="ADAL" clId="{0CF5A8E6-8850-4530-89CA-07A1AE8371E0}" dt="2020-04-29T20:23:33.551" v="1789" actId="20577"/>
        <pc:sldMkLst>
          <pc:docMk/>
          <pc:sldMk cId="2812066807" sldId="305"/>
        </pc:sldMkLst>
        <pc:spChg chg="mod">
          <ac:chgData name="De Pooter Marijn" userId="634ff10e-5ce1-4de2-b291-de73628c3d81" providerId="ADAL" clId="{0CF5A8E6-8850-4530-89CA-07A1AE8371E0}" dt="2020-04-29T20:19:59.394" v="1566" actId="20577"/>
          <ac:spMkLst>
            <pc:docMk/>
            <pc:sldMk cId="2812066807" sldId="305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33.551" v="1789" actId="20577"/>
          <ac:spMkLst>
            <pc:docMk/>
            <pc:sldMk cId="2812066807" sldId="305"/>
            <ac:spMk id="9" creationId="{39B95173-AFDB-466C-9C70-BC059ECC97EC}"/>
          </ac:spMkLst>
        </pc:spChg>
      </pc:sldChg>
      <pc:sldChg chg="modSp">
        <pc:chgData name="De Pooter Marijn" userId="634ff10e-5ce1-4de2-b291-de73628c3d81" providerId="ADAL" clId="{0CF5A8E6-8850-4530-89CA-07A1AE8371E0}" dt="2020-04-29T20:23:26.529" v="1782" actId="20577"/>
        <pc:sldMkLst>
          <pc:docMk/>
          <pc:sldMk cId="1327952075" sldId="307"/>
        </pc:sldMkLst>
        <pc:spChg chg="mod">
          <ac:chgData name="De Pooter Marijn" userId="634ff10e-5ce1-4de2-b291-de73628c3d81" providerId="ADAL" clId="{0CF5A8E6-8850-4530-89CA-07A1AE8371E0}" dt="2020-04-29T20:20:31.433" v="1598" actId="20577"/>
          <ac:spMkLst>
            <pc:docMk/>
            <pc:sldMk cId="1327952075" sldId="307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26.529" v="1782" actId="20577"/>
          <ac:spMkLst>
            <pc:docMk/>
            <pc:sldMk cId="1327952075" sldId="307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9T20:20:17.859" v="1586" actId="20577"/>
        <pc:sldMkLst>
          <pc:docMk/>
          <pc:sldMk cId="3889119266" sldId="310"/>
        </pc:sldMkLst>
        <pc:spChg chg="mod">
          <ac:chgData name="De Pooter Marijn" userId="634ff10e-5ce1-4de2-b291-de73628c3d81" providerId="ADAL" clId="{0CF5A8E6-8850-4530-89CA-07A1AE8371E0}" dt="2020-04-29T20:20:12.467" v="1577" actId="20577"/>
          <ac:spMkLst>
            <pc:docMk/>
            <pc:sldMk cId="3889119266" sldId="310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0:17.859" v="1586" actId="20577"/>
          <ac:spMkLst>
            <pc:docMk/>
            <pc:sldMk cId="3889119266" sldId="310"/>
            <ac:spMk id="13" creationId="{F265C9CB-7A65-4ABB-98C9-7149A7830720}"/>
          </ac:spMkLst>
        </pc:spChg>
        <pc:grpChg chg="del">
          <ac:chgData name="De Pooter Marijn" userId="634ff10e-5ce1-4de2-b291-de73628c3d81" providerId="ADAL" clId="{0CF5A8E6-8850-4530-89CA-07A1AE8371E0}" dt="2020-04-20T02:43:38.193" v="506" actId="478"/>
          <ac:grpSpMkLst>
            <pc:docMk/>
            <pc:sldMk cId="3889119266" sldId="310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3:39.451" v="507"/>
          <ac:grpSpMkLst>
            <pc:docMk/>
            <pc:sldMk cId="3889119266" sldId="310"/>
            <ac:grpSpMk id="12" creationId="{629AF2ED-D2AC-42B8-9E58-C621070542EA}"/>
          </ac:grpSpMkLst>
        </pc:grpChg>
      </pc:sldChg>
      <pc:sldChg chg="modSp">
        <pc:chgData name="De Pooter Marijn" userId="634ff10e-5ce1-4de2-b291-de73628c3d81" providerId="ADAL" clId="{0CF5A8E6-8850-4530-89CA-07A1AE8371E0}" dt="2020-04-29T20:23:18.766" v="1775" actId="20577"/>
        <pc:sldMkLst>
          <pc:docMk/>
          <pc:sldMk cId="2511425471" sldId="311"/>
        </pc:sldMkLst>
        <pc:spChg chg="mod">
          <ac:chgData name="De Pooter Marijn" userId="634ff10e-5ce1-4de2-b291-de73628c3d81" providerId="ADAL" clId="{0CF5A8E6-8850-4530-89CA-07A1AE8371E0}" dt="2020-04-29T20:21:04.159" v="1634" actId="20577"/>
          <ac:spMkLst>
            <pc:docMk/>
            <pc:sldMk cId="2511425471" sldId="311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18.766" v="1775" actId="20577"/>
          <ac:spMkLst>
            <pc:docMk/>
            <pc:sldMk cId="2511425471" sldId="311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9T20:22:02.214" v="1707" actId="20577"/>
        <pc:sldMkLst>
          <pc:docMk/>
          <pc:sldMk cId="2913506560" sldId="312"/>
        </pc:sldMkLst>
        <pc:spChg chg="mod">
          <ac:chgData name="De Pooter Marijn" userId="634ff10e-5ce1-4de2-b291-de73628c3d81" providerId="ADAL" clId="{0CF5A8E6-8850-4530-89CA-07A1AE8371E0}" dt="2020-04-29T20:21:57.085" v="1704" actId="20577"/>
          <ac:spMkLst>
            <pc:docMk/>
            <pc:sldMk cId="2913506560" sldId="312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2:02.214" v="1707" actId="20577"/>
          <ac:spMkLst>
            <pc:docMk/>
            <pc:sldMk cId="2913506560" sldId="312"/>
            <ac:spMk id="13" creationId="{051F654C-5C4D-483B-958E-D01667CACBD0}"/>
          </ac:spMkLst>
        </pc:spChg>
        <pc:grpChg chg="del">
          <ac:chgData name="De Pooter Marijn" userId="634ff10e-5ce1-4de2-b291-de73628c3d81" providerId="ADAL" clId="{0CF5A8E6-8850-4530-89CA-07A1AE8371E0}" dt="2020-04-20T02:44:55.745" v="548" actId="478"/>
          <ac:grpSpMkLst>
            <pc:docMk/>
            <pc:sldMk cId="2913506560" sldId="312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4:57.061" v="549"/>
          <ac:grpSpMkLst>
            <pc:docMk/>
            <pc:sldMk cId="2913506560" sldId="312"/>
            <ac:grpSpMk id="12" creationId="{0BE2B80A-1B3C-443E-8A08-C4D76350414E}"/>
          </ac:grpSpMkLst>
        </pc:grpChg>
      </pc:sldChg>
      <pc:sldChg chg="modSp">
        <pc:chgData name="De Pooter Marijn" userId="634ff10e-5ce1-4de2-b291-de73628c3d81" providerId="ADAL" clId="{0CF5A8E6-8850-4530-89CA-07A1AE8371E0}" dt="2020-04-29T20:23:14.016" v="1768" actId="20577"/>
        <pc:sldMkLst>
          <pc:docMk/>
          <pc:sldMk cId="758111458" sldId="313"/>
        </pc:sldMkLst>
        <pc:spChg chg="mod">
          <ac:chgData name="De Pooter Marijn" userId="634ff10e-5ce1-4de2-b291-de73628c3d81" providerId="ADAL" clId="{0CF5A8E6-8850-4530-89CA-07A1AE8371E0}" dt="2020-04-29T20:21:15.778" v="1651" actId="20577"/>
          <ac:spMkLst>
            <pc:docMk/>
            <pc:sldMk cId="758111458" sldId="313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14.016" v="1768" actId="20577"/>
          <ac:spMkLst>
            <pc:docMk/>
            <pc:sldMk cId="758111458" sldId="313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0T03:06:04.221" v="810" actId="1036"/>
        <pc:sldMkLst>
          <pc:docMk/>
          <pc:sldMk cId="1943433070" sldId="314"/>
        </pc:sldMkLst>
        <pc:spChg chg="mod">
          <ac:chgData name="De Pooter Marijn" userId="634ff10e-5ce1-4de2-b291-de73628c3d81" providerId="ADAL" clId="{0CF5A8E6-8850-4530-89CA-07A1AE8371E0}" dt="2020-04-20T02:59:57.351" v="774" actId="1076"/>
          <ac:spMkLst>
            <pc:docMk/>
            <pc:sldMk cId="1943433070" sldId="31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6:04.221" v="810" actId="1036"/>
          <ac:spMkLst>
            <pc:docMk/>
            <pc:sldMk cId="1943433070" sldId="314"/>
            <ac:spMk id="12" creationId="{E9C86506-F536-4B1C-A907-DCD7BDD2FA74}"/>
          </ac:spMkLst>
        </pc:spChg>
        <pc:grpChg chg="del">
          <ac:chgData name="De Pooter Marijn" userId="634ff10e-5ce1-4de2-b291-de73628c3d81" providerId="ADAL" clId="{0CF5A8E6-8850-4530-89CA-07A1AE8371E0}" dt="2020-04-20T02:57:34.579" v="731" actId="478"/>
          <ac:grpSpMkLst>
            <pc:docMk/>
            <pc:sldMk cId="1943433070" sldId="314"/>
            <ac:grpSpMk id="5" creationId="{D6C1EE9F-26FC-42CB-A8F3-F76511BDF349}"/>
          </ac:grpSpMkLst>
        </pc:grpChg>
        <pc:grpChg chg="add">
          <ac:chgData name="De Pooter Marijn" userId="634ff10e-5ce1-4de2-b291-de73628c3d81" providerId="ADAL" clId="{0CF5A8E6-8850-4530-89CA-07A1AE8371E0}" dt="2020-04-20T02:57:35.862" v="732"/>
          <ac:grpSpMkLst>
            <pc:docMk/>
            <pc:sldMk cId="1943433070" sldId="314"/>
            <ac:grpSpMk id="11" creationId="{6C3A7534-C6BE-4694-9B98-47B2CCBB61A5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6:14.501" v="811" actId="1036"/>
        <pc:sldMkLst>
          <pc:docMk/>
          <pc:sldMk cId="3186930345" sldId="315"/>
        </pc:sldMkLst>
        <pc:spChg chg="mod">
          <ac:chgData name="De Pooter Marijn" userId="634ff10e-5ce1-4de2-b291-de73628c3d81" providerId="ADAL" clId="{0CF5A8E6-8850-4530-89CA-07A1AE8371E0}" dt="2020-04-20T03:00:17.171" v="775" actId="14100"/>
          <ac:spMkLst>
            <pc:docMk/>
            <pc:sldMk cId="3186930345" sldId="315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6:14.501" v="811" actId="1036"/>
          <ac:spMkLst>
            <pc:docMk/>
            <pc:sldMk cId="3186930345" sldId="315"/>
            <ac:spMk id="12" creationId="{3C7E7393-ECE7-4B44-A651-16DBC1CBE248}"/>
          </ac:spMkLst>
        </pc:spChg>
        <pc:grpChg chg="del">
          <ac:chgData name="De Pooter Marijn" userId="634ff10e-5ce1-4de2-b291-de73628c3d81" providerId="ADAL" clId="{0CF5A8E6-8850-4530-89CA-07A1AE8371E0}" dt="2020-04-20T02:57:20.768" v="727" actId="478"/>
          <ac:grpSpMkLst>
            <pc:docMk/>
            <pc:sldMk cId="3186930345" sldId="315"/>
            <ac:grpSpMk id="5" creationId="{D6C1EE9F-26FC-42CB-A8F3-F76511BDF349}"/>
          </ac:grpSpMkLst>
        </pc:grpChg>
        <pc:grpChg chg="add">
          <ac:chgData name="De Pooter Marijn" userId="634ff10e-5ce1-4de2-b291-de73628c3d81" providerId="ADAL" clId="{0CF5A8E6-8850-4530-89CA-07A1AE8371E0}" dt="2020-04-20T02:57:21.958" v="728"/>
          <ac:grpSpMkLst>
            <pc:docMk/>
            <pc:sldMk cId="3186930345" sldId="315"/>
            <ac:grpSpMk id="11" creationId="{8D5C37C0-40C8-483F-A944-BCD01C64B48C}"/>
          </ac:grpSpMkLst>
        </pc:grpChg>
      </pc:sldChg>
      <pc:sldChg chg="modSp">
        <pc:chgData name="De Pooter Marijn" userId="634ff10e-5ce1-4de2-b291-de73628c3d81" providerId="ADAL" clId="{0CF5A8E6-8850-4530-89CA-07A1AE8371E0}" dt="2020-04-29T20:23:06.208" v="1761" actId="20577"/>
        <pc:sldMkLst>
          <pc:docMk/>
          <pc:sldMk cId="3582335343" sldId="316"/>
        </pc:sldMkLst>
        <pc:spChg chg="mod">
          <ac:chgData name="De Pooter Marijn" userId="634ff10e-5ce1-4de2-b291-de73628c3d81" providerId="ADAL" clId="{0CF5A8E6-8850-4530-89CA-07A1AE8371E0}" dt="2020-04-29T20:22:13.060" v="1714" actId="20577"/>
          <ac:spMkLst>
            <pc:docMk/>
            <pc:sldMk cId="3582335343" sldId="316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06.208" v="1761" actId="20577"/>
          <ac:spMkLst>
            <pc:docMk/>
            <pc:sldMk cId="3582335343" sldId="316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0T02:34:23.536" v="413"/>
        <pc:sldMkLst>
          <pc:docMk/>
          <pc:sldMk cId="4096544011" sldId="317"/>
        </pc:sldMkLst>
        <pc:spChg chg="mod">
          <ac:chgData name="De Pooter Marijn" userId="634ff10e-5ce1-4de2-b291-de73628c3d81" providerId="ADAL" clId="{0CF5A8E6-8850-4530-89CA-07A1AE8371E0}" dt="2020-04-20T02:22:15.770" v="320" actId="1076"/>
          <ac:spMkLst>
            <pc:docMk/>
            <pc:sldMk cId="4096544011" sldId="317"/>
            <ac:spMk id="28" creationId="{4F9C07ED-5187-4358-A1B7-4A9A65AFD010}"/>
          </ac:spMkLst>
        </pc:spChg>
        <pc:grpChg chg="add del">
          <ac:chgData name="De Pooter Marijn" userId="634ff10e-5ce1-4de2-b291-de73628c3d81" providerId="ADAL" clId="{0CF5A8E6-8850-4530-89CA-07A1AE8371E0}" dt="2020-04-20T02:34:22.272" v="412" actId="478"/>
          <ac:grpSpMkLst>
            <pc:docMk/>
            <pc:sldMk cId="4096544011" sldId="317"/>
            <ac:grpSpMk id="10" creationId="{7A5AA629-0E7A-414D-865B-D362E5762A9B}"/>
          </ac:grpSpMkLst>
        </pc:grpChg>
        <pc:grpChg chg="del">
          <ac:chgData name="De Pooter Marijn" userId="634ff10e-5ce1-4de2-b291-de73628c3d81" providerId="ADAL" clId="{0CF5A8E6-8850-4530-89CA-07A1AE8371E0}" dt="2020-04-20T02:21:58.834" v="315" actId="478"/>
          <ac:grpSpMkLst>
            <pc:docMk/>
            <pc:sldMk cId="4096544011" sldId="317"/>
            <ac:grpSpMk id="17" creationId="{63FB22AE-1BD3-49F6-AADE-8D7B6B15A800}"/>
          </ac:grpSpMkLst>
        </pc:grpChg>
        <pc:grpChg chg="add">
          <ac:chgData name="De Pooter Marijn" userId="634ff10e-5ce1-4de2-b291-de73628c3d81" providerId="ADAL" clId="{0CF5A8E6-8850-4530-89CA-07A1AE8371E0}" dt="2020-04-20T02:34:23.536" v="413"/>
          <ac:grpSpMkLst>
            <pc:docMk/>
            <pc:sldMk cId="4096544011" sldId="317"/>
            <ac:grpSpMk id="19" creationId="{570AF547-2124-449E-93E7-D1E8B0E50175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9T20:22:34.741" v="1731" actId="20577"/>
        <pc:sldMkLst>
          <pc:docMk/>
          <pc:sldMk cId="4063803315" sldId="318"/>
        </pc:sldMkLst>
        <pc:spChg chg="mod">
          <ac:chgData name="De Pooter Marijn" userId="634ff10e-5ce1-4de2-b291-de73628c3d81" providerId="ADAL" clId="{0CF5A8E6-8850-4530-89CA-07A1AE8371E0}" dt="2020-04-29T20:22:31.597" v="1730" actId="20577"/>
          <ac:spMkLst>
            <pc:docMk/>
            <pc:sldMk cId="4063803315" sldId="318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2:34.741" v="1731" actId="20577"/>
          <ac:spMkLst>
            <pc:docMk/>
            <pc:sldMk cId="4063803315" sldId="318"/>
            <ac:spMk id="13" creationId="{43930D00-64AD-411D-AD81-F2C5696F6EF0}"/>
          </ac:spMkLst>
        </pc:spChg>
        <pc:grpChg chg="del">
          <ac:chgData name="De Pooter Marijn" userId="634ff10e-5ce1-4de2-b291-de73628c3d81" providerId="ADAL" clId="{0CF5A8E6-8850-4530-89CA-07A1AE8371E0}" dt="2020-04-20T02:45:21.477" v="565" actId="478"/>
          <ac:grpSpMkLst>
            <pc:docMk/>
            <pc:sldMk cId="4063803315" sldId="318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5:22.891" v="566"/>
          <ac:grpSpMkLst>
            <pc:docMk/>
            <pc:sldMk cId="4063803315" sldId="318"/>
            <ac:grpSpMk id="12" creationId="{48E708D2-BC17-4DB6-8C72-F48ACD45D15B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9T20:20:49.549" v="1620" actId="20577"/>
        <pc:sldMkLst>
          <pc:docMk/>
          <pc:sldMk cId="295471225" sldId="319"/>
        </pc:sldMkLst>
        <pc:spChg chg="mod">
          <ac:chgData name="De Pooter Marijn" userId="634ff10e-5ce1-4de2-b291-de73628c3d81" providerId="ADAL" clId="{0CF5A8E6-8850-4530-89CA-07A1AE8371E0}" dt="2020-04-29T20:20:45.049" v="1617" actId="20577"/>
          <ac:spMkLst>
            <pc:docMk/>
            <pc:sldMk cId="295471225" sldId="319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0:49.549" v="1620" actId="20577"/>
          <ac:spMkLst>
            <pc:docMk/>
            <pc:sldMk cId="295471225" sldId="319"/>
            <ac:spMk id="24" creationId="{013DEA4C-2549-4612-8576-D55367CF4FDB}"/>
          </ac:spMkLst>
        </pc:spChg>
        <pc:grpChg chg="del">
          <ac:chgData name="De Pooter Marijn" userId="634ff10e-5ce1-4de2-b291-de73628c3d81" providerId="ADAL" clId="{0CF5A8E6-8850-4530-89CA-07A1AE8371E0}" dt="2020-04-20T02:44:10.433" v="527" actId="478"/>
          <ac:grpSpMkLst>
            <pc:docMk/>
            <pc:sldMk cId="295471225" sldId="319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4:11.600" v="528"/>
          <ac:grpSpMkLst>
            <pc:docMk/>
            <pc:sldMk cId="295471225" sldId="319"/>
            <ac:grpSpMk id="23" creationId="{A36D9D3D-9058-4028-83F3-4657716A5DA1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6:33.224" v="812" actId="1036"/>
        <pc:sldMkLst>
          <pc:docMk/>
          <pc:sldMk cId="710587196" sldId="320"/>
        </pc:sldMkLst>
        <pc:spChg chg="mod">
          <ac:chgData name="De Pooter Marijn" userId="634ff10e-5ce1-4de2-b291-de73628c3d81" providerId="ADAL" clId="{0CF5A8E6-8850-4530-89CA-07A1AE8371E0}" dt="2020-04-20T03:00:48.916" v="794" actId="6549"/>
          <ac:spMkLst>
            <pc:docMk/>
            <pc:sldMk cId="710587196" sldId="320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6:33.224" v="812" actId="1036"/>
          <ac:spMkLst>
            <pc:docMk/>
            <pc:sldMk cId="710587196" sldId="320"/>
            <ac:spMk id="12" creationId="{893332EB-3BE4-4C65-8F02-ACF03AF458FF}"/>
          </ac:spMkLst>
        </pc:spChg>
        <pc:grpChg chg="del">
          <ac:chgData name="De Pooter Marijn" userId="634ff10e-5ce1-4de2-b291-de73628c3d81" providerId="ADAL" clId="{0CF5A8E6-8850-4530-89CA-07A1AE8371E0}" dt="2020-04-20T02:57:00.629" v="723" actId="478"/>
          <ac:grpSpMkLst>
            <pc:docMk/>
            <pc:sldMk cId="710587196" sldId="320"/>
            <ac:grpSpMk id="5" creationId="{D6C1EE9F-26FC-42CB-A8F3-F76511BDF349}"/>
          </ac:grpSpMkLst>
        </pc:grpChg>
        <pc:grpChg chg="add">
          <ac:chgData name="De Pooter Marijn" userId="634ff10e-5ce1-4de2-b291-de73628c3d81" providerId="ADAL" clId="{0CF5A8E6-8850-4530-89CA-07A1AE8371E0}" dt="2020-04-20T02:57:01.852" v="724"/>
          <ac:grpSpMkLst>
            <pc:docMk/>
            <pc:sldMk cId="710587196" sldId="320"/>
            <ac:grpSpMk id="11" creationId="{D0C9EC86-FF43-476F-98B4-2414A9B0D066}"/>
          </ac:grpSpMkLst>
        </pc:grpChg>
      </pc:sldChg>
      <pc:sldChg chg="modSp">
        <pc:chgData name="De Pooter Marijn" userId="634ff10e-5ce1-4de2-b291-de73628c3d81" providerId="ADAL" clId="{0CF5A8E6-8850-4530-89CA-07A1AE8371E0}" dt="2020-04-29T20:25:17.218" v="1878" actId="20577"/>
        <pc:sldMkLst>
          <pc:docMk/>
          <pc:sldMk cId="1195850694" sldId="321"/>
        </pc:sldMkLst>
        <pc:spChg chg="mod">
          <ac:chgData name="De Pooter Marijn" userId="634ff10e-5ce1-4de2-b291-de73628c3d81" providerId="ADAL" clId="{0CF5A8E6-8850-4530-89CA-07A1AE8371E0}" dt="2020-04-29T20:25:10.226" v="1871" actId="20577"/>
          <ac:spMkLst>
            <pc:docMk/>
            <pc:sldMk cId="1195850694" sldId="321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5:17.218" v="1878" actId="20577"/>
          <ac:spMkLst>
            <pc:docMk/>
            <pc:sldMk cId="1195850694" sldId="321"/>
            <ac:spMk id="9" creationId="{39B95173-AFDB-466C-9C70-BC059ECC97EC}"/>
          </ac:spMkLst>
        </pc:spChg>
      </pc:sldChg>
      <pc:sldChg chg="modSp">
        <pc:chgData name="De Pooter Marijn" userId="634ff10e-5ce1-4de2-b291-de73628c3d81" providerId="ADAL" clId="{0CF5A8E6-8850-4530-89CA-07A1AE8371E0}" dt="2020-04-29T20:22:59.285" v="1750" actId="20577"/>
        <pc:sldMkLst>
          <pc:docMk/>
          <pc:sldMk cId="2966986402" sldId="322"/>
        </pc:sldMkLst>
        <pc:spChg chg="mod">
          <ac:chgData name="De Pooter Marijn" userId="634ff10e-5ce1-4de2-b291-de73628c3d81" providerId="ADAL" clId="{0CF5A8E6-8850-4530-89CA-07A1AE8371E0}" dt="2020-04-29T20:22:49.386" v="1743" actId="20577"/>
          <ac:spMkLst>
            <pc:docMk/>
            <pc:sldMk cId="2966986402" sldId="322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2:59.285" v="1750" actId="20577"/>
          <ac:spMkLst>
            <pc:docMk/>
            <pc:sldMk cId="2966986402" sldId="322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9T20:24:15.356" v="1807" actId="20577"/>
        <pc:sldMkLst>
          <pc:docMk/>
          <pc:sldMk cId="1679975764" sldId="323"/>
        </pc:sldMkLst>
        <pc:spChg chg="mod">
          <ac:chgData name="De Pooter Marijn" userId="634ff10e-5ce1-4de2-b291-de73628c3d81" providerId="ADAL" clId="{0CF5A8E6-8850-4530-89CA-07A1AE8371E0}" dt="2020-04-29T20:24:10.615" v="1806" actId="20577"/>
          <ac:spMkLst>
            <pc:docMk/>
            <pc:sldMk cId="1679975764" sldId="323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4:15.356" v="1807" actId="20577"/>
          <ac:spMkLst>
            <pc:docMk/>
            <pc:sldMk cId="1679975764" sldId="323"/>
            <ac:spMk id="13" creationId="{B74E2DDC-54BD-45E6-A308-15FA70FEC25F}"/>
          </ac:spMkLst>
        </pc:spChg>
        <pc:grpChg chg="del">
          <ac:chgData name="De Pooter Marijn" userId="634ff10e-5ce1-4de2-b291-de73628c3d81" providerId="ADAL" clId="{0CF5A8E6-8850-4530-89CA-07A1AE8371E0}" dt="2020-04-20T02:45:41.226" v="581" actId="478"/>
          <ac:grpSpMkLst>
            <pc:docMk/>
            <pc:sldMk cId="1679975764" sldId="323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5:42.402" v="582"/>
          <ac:grpSpMkLst>
            <pc:docMk/>
            <pc:sldMk cId="1679975764" sldId="323"/>
            <ac:grpSpMk id="12" creationId="{1F7B15D1-7F89-430C-B918-35E0F8A761A9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9T20:24:28.880" v="1817" actId="20577"/>
        <pc:sldMkLst>
          <pc:docMk/>
          <pc:sldMk cId="1870137310" sldId="324"/>
        </pc:sldMkLst>
        <pc:spChg chg="mod">
          <ac:chgData name="De Pooter Marijn" userId="634ff10e-5ce1-4de2-b291-de73628c3d81" providerId="ADAL" clId="{0CF5A8E6-8850-4530-89CA-07A1AE8371E0}" dt="2020-04-29T20:24:28.880" v="1817" actId="20577"/>
          <ac:spMkLst>
            <pc:docMk/>
            <pc:sldMk cId="1870137310" sldId="324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0T03:05:16.614" v="808" actId="1036"/>
          <ac:spMkLst>
            <pc:docMk/>
            <pc:sldMk cId="1870137310" sldId="324"/>
            <ac:spMk id="13" creationId="{47FA59C0-E0F2-4E9B-B1E1-7C6BC5B82B14}"/>
          </ac:spMkLst>
        </pc:spChg>
        <pc:grpChg chg="del">
          <ac:chgData name="De Pooter Marijn" userId="634ff10e-5ce1-4de2-b291-de73628c3d81" providerId="ADAL" clId="{0CF5A8E6-8850-4530-89CA-07A1AE8371E0}" dt="2020-04-20T02:52:34.094" v="694" actId="478"/>
          <ac:grpSpMkLst>
            <pc:docMk/>
            <pc:sldMk cId="1870137310" sldId="324"/>
            <ac:grpSpMk id="7" creationId="{D029D5A1-E55D-42C3-BDC9-54D21A954650}"/>
          </ac:grpSpMkLst>
        </pc:grpChg>
        <pc:grpChg chg="add">
          <ac:chgData name="De Pooter Marijn" userId="634ff10e-5ce1-4de2-b291-de73628c3d81" providerId="ADAL" clId="{0CF5A8E6-8850-4530-89CA-07A1AE8371E0}" dt="2020-04-20T02:52:35.253" v="695"/>
          <ac:grpSpMkLst>
            <pc:docMk/>
            <pc:sldMk cId="1870137310" sldId="324"/>
            <ac:grpSpMk id="12" creationId="{6021AE62-780D-4643-9E03-A3629718B2B2}"/>
          </ac:grpSpMkLst>
        </pc:grpChg>
      </pc:sldChg>
      <pc:sldChg chg="modSp">
        <pc:chgData name="De Pooter Marijn" userId="634ff10e-5ce1-4de2-b291-de73628c3d81" providerId="ADAL" clId="{0CF5A8E6-8850-4530-89CA-07A1AE8371E0}" dt="2020-04-29T20:25:32.269" v="1890" actId="20577"/>
        <pc:sldMkLst>
          <pc:docMk/>
          <pc:sldMk cId="2752219133" sldId="325"/>
        </pc:sldMkLst>
        <pc:spChg chg="mod">
          <ac:chgData name="De Pooter Marijn" userId="634ff10e-5ce1-4de2-b291-de73628c3d81" providerId="ADAL" clId="{0CF5A8E6-8850-4530-89CA-07A1AE8371E0}" dt="2020-04-29T20:25:27.181" v="1885" actId="20577"/>
          <ac:spMkLst>
            <pc:docMk/>
            <pc:sldMk cId="2752219133" sldId="325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5:32.269" v="1890" actId="20577"/>
          <ac:spMkLst>
            <pc:docMk/>
            <pc:sldMk cId="2752219133" sldId="325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20:25:50.425" v="1911" actId="20577"/>
        <pc:sldMkLst>
          <pc:docMk/>
          <pc:sldMk cId="3192003071" sldId="326"/>
        </pc:sldMkLst>
        <pc:spChg chg="mod">
          <ac:chgData name="De Pooter Marijn" userId="634ff10e-5ce1-4de2-b291-de73628c3d81" providerId="ADAL" clId="{0CF5A8E6-8850-4530-89CA-07A1AE8371E0}" dt="2020-04-29T20:25:43.772" v="1907" actId="20577"/>
          <ac:spMkLst>
            <pc:docMk/>
            <pc:sldMk cId="3192003071" sldId="326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5:50.425" v="1911" actId="20577"/>
          <ac:spMkLst>
            <pc:docMk/>
            <pc:sldMk cId="3192003071" sldId="326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20:26:01.291" v="1929" actId="20577"/>
        <pc:sldMkLst>
          <pc:docMk/>
          <pc:sldMk cId="730173772" sldId="327"/>
        </pc:sldMkLst>
        <pc:spChg chg="mod">
          <ac:chgData name="De Pooter Marijn" userId="634ff10e-5ce1-4de2-b291-de73628c3d81" providerId="ADAL" clId="{0CF5A8E6-8850-4530-89CA-07A1AE8371E0}" dt="2020-04-29T20:25:58.564" v="1928" actId="20577"/>
          <ac:spMkLst>
            <pc:docMk/>
            <pc:sldMk cId="730173772" sldId="327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6:01.291" v="1929" actId="20577"/>
          <ac:spMkLst>
            <pc:docMk/>
            <pc:sldMk cId="730173772" sldId="327"/>
            <ac:spMk id="13" creationId="{B74E2DDC-54BD-45E6-A308-15FA70FEC25F}"/>
          </ac:spMkLst>
        </pc:spChg>
      </pc:sldChg>
      <pc:sldChg chg="add ord">
        <pc:chgData name="De Pooter Marijn" userId="634ff10e-5ce1-4de2-b291-de73628c3d81" providerId="ADAL" clId="{0CF5A8E6-8850-4530-89CA-07A1AE8371E0}" dt="2020-04-29T18:44:41.417" v="834"/>
        <pc:sldMkLst>
          <pc:docMk/>
          <pc:sldMk cId="2588786825" sldId="328"/>
        </pc:sldMkLst>
      </pc:sldChg>
      <pc:sldChg chg="modSp add ord">
        <pc:chgData name="De Pooter Marijn" userId="634ff10e-5ce1-4de2-b291-de73628c3d81" providerId="ADAL" clId="{0CF5A8E6-8850-4530-89CA-07A1AE8371E0}" dt="2020-04-29T20:26:25.026" v="1946" actId="20577"/>
        <pc:sldMkLst>
          <pc:docMk/>
          <pc:sldMk cId="2187720427" sldId="329"/>
        </pc:sldMkLst>
        <pc:spChg chg="mod">
          <ac:chgData name="De Pooter Marijn" userId="634ff10e-5ce1-4de2-b291-de73628c3d81" providerId="ADAL" clId="{0CF5A8E6-8850-4530-89CA-07A1AE8371E0}" dt="2020-04-29T20:26:21.112" v="1939" actId="20577"/>
          <ac:spMkLst>
            <pc:docMk/>
            <pc:sldMk cId="2187720427" sldId="329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6:25.026" v="1946" actId="20577"/>
          <ac:spMkLst>
            <pc:docMk/>
            <pc:sldMk cId="2187720427" sldId="329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20:26:39.773" v="1958" actId="20577"/>
        <pc:sldMkLst>
          <pc:docMk/>
          <pc:sldMk cId="3255752930" sldId="330"/>
        </pc:sldMkLst>
        <pc:spChg chg="mod">
          <ac:chgData name="De Pooter Marijn" userId="634ff10e-5ce1-4de2-b291-de73628c3d81" providerId="ADAL" clId="{0CF5A8E6-8850-4530-89CA-07A1AE8371E0}" dt="2020-04-29T20:26:39.773" v="1958" actId="20577"/>
          <ac:spMkLst>
            <pc:docMk/>
            <pc:sldMk cId="3255752930" sldId="330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6:35.006" v="1948" actId="20577"/>
          <ac:spMkLst>
            <pc:docMk/>
            <pc:sldMk cId="3255752930" sldId="330"/>
            <ac:spMk id="13" creationId="{B74E2DDC-54BD-45E6-A308-15FA70FEC25F}"/>
          </ac:spMkLst>
        </pc:spChg>
      </pc:sldChg>
      <pc:sldChg chg="modSp add ord">
        <pc:chgData name="De Pooter Marijn" userId="634ff10e-5ce1-4de2-b291-de73628c3d81" providerId="ADAL" clId="{0CF5A8E6-8850-4530-89CA-07A1AE8371E0}" dt="2020-04-29T20:26:57.430" v="1982" actId="20577"/>
        <pc:sldMkLst>
          <pc:docMk/>
          <pc:sldMk cId="3883788791" sldId="331"/>
        </pc:sldMkLst>
        <pc:spChg chg="mod">
          <ac:chgData name="De Pooter Marijn" userId="634ff10e-5ce1-4de2-b291-de73628c3d81" providerId="ADAL" clId="{0CF5A8E6-8850-4530-89CA-07A1AE8371E0}" dt="2020-04-29T20:26:51.585" v="1975" actId="20577"/>
          <ac:spMkLst>
            <pc:docMk/>
            <pc:sldMk cId="3883788791" sldId="331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6:57.430" v="1982" actId="20577"/>
          <ac:spMkLst>
            <pc:docMk/>
            <pc:sldMk cId="3883788791" sldId="331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20:27:11.345" v="1998" actId="20577"/>
        <pc:sldMkLst>
          <pc:docMk/>
          <pc:sldMk cId="3268077999" sldId="332"/>
        </pc:sldMkLst>
        <pc:spChg chg="mod">
          <ac:chgData name="De Pooter Marijn" userId="634ff10e-5ce1-4de2-b291-de73628c3d81" providerId="ADAL" clId="{0CF5A8E6-8850-4530-89CA-07A1AE8371E0}" dt="2020-04-29T20:27:07.131" v="1997" actId="20577"/>
          <ac:spMkLst>
            <pc:docMk/>
            <pc:sldMk cId="3268077999" sldId="332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7:11.345" v="1998" actId="20577"/>
          <ac:spMkLst>
            <pc:docMk/>
            <pc:sldMk cId="3268077999" sldId="332"/>
            <ac:spMk id="13" creationId="{B74E2DDC-54BD-45E6-A308-15FA70FEC25F}"/>
          </ac:spMkLst>
        </pc:spChg>
      </pc:sldChg>
      <pc:sldChg chg="modSp add ord">
        <pc:chgData name="De Pooter Marijn" userId="634ff10e-5ce1-4de2-b291-de73628c3d81" providerId="ADAL" clId="{0CF5A8E6-8850-4530-89CA-07A1AE8371E0}" dt="2020-04-29T20:27:24.158" v="2012" actId="20577"/>
        <pc:sldMkLst>
          <pc:docMk/>
          <pc:sldMk cId="1144348503" sldId="333"/>
        </pc:sldMkLst>
        <pc:spChg chg="mod">
          <ac:chgData name="De Pooter Marijn" userId="634ff10e-5ce1-4de2-b291-de73628c3d81" providerId="ADAL" clId="{0CF5A8E6-8850-4530-89CA-07A1AE8371E0}" dt="2020-04-29T20:27:20.270" v="2005" actId="20577"/>
          <ac:spMkLst>
            <pc:docMk/>
            <pc:sldMk cId="1144348503" sldId="333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7:24.158" v="2012" actId="20577"/>
          <ac:spMkLst>
            <pc:docMk/>
            <pc:sldMk cId="1144348503" sldId="333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19:53:04.282" v="908" actId="20577"/>
        <pc:sldMkLst>
          <pc:docMk/>
          <pc:sldMk cId="1766373556" sldId="334"/>
        </pc:sldMkLst>
        <pc:spChg chg="mod">
          <ac:chgData name="De Pooter Marijn" userId="634ff10e-5ce1-4de2-b291-de73628c3d81" providerId="ADAL" clId="{0CF5A8E6-8850-4530-89CA-07A1AE8371E0}" dt="2020-04-29T19:52:59.094" v="905" actId="20577"/>
          <ac:spMkLst>
            <pc:docMk/>
            <pc:sldMk cId="1766373556" sldId="334"/>
            <ac:spMk id="2" creationId="{C8E4B304-2DE3-F24E-99A6-73CE5CA3B523}"/>
          </ac:spMkLst>
        </pc:spChg>
        <pc:spChg chg="mod">
          <ac:chgData name="De Pooter Marijn" userId="634ff10e-5ce1-4de2-b291-de73628c3d81" providerId="ADAL" clId="{0CF5A8E6-8850-4530-89CA-07A1AE8371E0}" dt="2020-04-29T19:53:04.282" v="908" actId="20577"/>
          <ac:spMkLst>
            <pc:docMk/>
            <pc:sldMk cId="1766373556" sldId="334"/>
            <ac:spMk id="3" creationId="{5F04B32D-BE96-E54F-AD6E-D4120B8E2BFF}"/>
          </ac:spMkLst>
        </pc:spChg>
      </pc:sldChg>
      <pc:sldChg chg="modSp add">
        <pc:chgData name="De Pooter Marijn" userId="634ff10e-5ce1-4de2-b291-de73628c3d81" providerId="ADAL" clId="{0CF5A8E6-8850-4530-89CA-07A1AE8371E0}" dt="2020-04-29T19:54:12.777" v="920" actId="20577"/>
        <pc:sldMkLst>
          <pc:docMk/>
          <pc:sldMk cId="516572011" sldId="335"/>
        </pc:sldMkLst>
        <pc:spChg chg="mod">
          <ac:chgData name="De Pooter Marijn" userId="634ff10e-5ce1-4de2-b291-de73628c3d81" providerId="ADAL" clId="{0CF5A8E6-8850-4530-89CA-07A1AE8371E0}" dt="2020-04-29T19:54:12.777" v="920" actId="20577"/>
          <ac:spMkLst>
            <pc:docMk/>
            <pc:sldMk cId="516572011" sldId="335"/>
            <ac:spMk id="2" creationId="{C8E4B304-2DE3-F24E-99A6-73CE5CA3B523}"/>
          </ac:spMkLst>
        </pc:spChg>
      </pc:sldChg>
      <pc:sldChg chg="modSp add">
        <pc:chgData name="De Pooter Marijn" userId="634ff10e-5ce1-4de2-b291-de73628c3d81" providerId="ADAL" clId="{0CF5A8E6-8850-4530-89CA-07A1AE8371E0}" dt="2020-04-29T19:58:29.517" v="993" actId="20577"/>
        <pc:sldMkLst>
          <pc:docMk/>
          <pc:sldMk cId="727558646" sldId="336"/>
        </pc:sldMkLst>
        <pc:spChg chg="mod">
          <ac:chgData name="De Pooter Marijn" userId="634ff10e-5ce1-4de2-b291-de73628c3d81" providerId="ADAL" clId="{0CF5A8E6-8850-4530-89CA-07A1AE8371E0}" dt="2020-04-29T19:58:26.254" v="990" actId="20577"/>
          <ac:spMkLst>
            <pc:docMk/>
            <pc:sldMk cId="727558646" sldId="336"/>
            <ac:spMk id="2" creationId="{C8E4B304-2DE3-F24E-99A6-73CE5CA3B523}"/>
          </ac:spMkLst>
        </pc:spChg>
        <pc:spChg chg="mod">
          <ac:chgData name="De Pooter Marijn" userId="634ff10e-5ce1-4de2-b291-de73628c3d81" providerId="ADAL" clId="{0CF5A8E6-8850-4530-89CA-07A1AE8371E0}" dt="2020-04-29T19:58:29.517" v="993" actId="20577"/>
          <ac:spMkLst>
            <pc:docMk/>
            <pc:sldMk cId="727558646" sldId="336"/>
            <ac:spMk id="3" creationId="{5F04B32D-BE96-E54F-AD6E-D4120B8E2BFF}"/>
          </ac:spMkLst>
        </pc:spChg>
      </pc:sldChg>
      <pc:sldChg chg="modSp add ord">
        <pc:chgData name="De Pooter Marijn" userId="634ff10e-5ce1-4de2-b291-de73628c3d81" providerId="ADAL" clId="{0CF5A8E6-8850-4530-89CA-07A1AE8371E0}" dt="2020-04-29T20:12:39.172" v="1342" actId="20577"/>
        <pc:sldMkLst>
          <pc:docMk/>
          <pc:sldMk cId="353819501" sldId="337"/>
        </pc:sldMkLst>
        <pc:spChg chg="mod">
          <ac:chgData name="De Pooter Marijn" userId="634ff10e-5ce1-4de2-b291-de73628c3d81" providerId="ADAL" clId="{0CF5A8E6-8850-4530-89CA-07A1AE8371E0}" dt="2020-04-29T20:05:15.671" v="1041" actId="20577"/>
          <ac:spMkLst>
            <pc:docMk/>
            <pc:sldMk cId="353819501" sldId="337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12:39.172" v="1342" actId="20577"/>
          <ac:spMkLst>
            <pc:docMk/>
            <pc:sldMk cId="353819501" sldId="337"/>
            <ac:spMk id="28" creationId="{4F9C07ED-5187-4358-A1B7-4A9A65AFD010}"/>
          </ac:spMkLst>
        </pc:spChg>
      </pc:sldChg>
      <pc:sldChg chg="modSp add">
        <pc:chgData name="De Pooter Marijn" userId="634ff10e-5ce1-4de2-b291-de73628c3d81" providerId="ADAL" clId="{0CF5A8E6-8850-4530-89CA-07A1AE8371E0}" dt="2020-04-29T19:56:59.243" v="964" actId="20577"/>
        <pc:sldMkLst>
          <pc:docMk/>
          <pc:sldMk cId="2357885873" sldId="338"/>
        </pc:sldMkLst>
        <pc:spChg chg="mod">
          <ac:chgData name="De Pooter Marijn" userId="634ff10e-5ce1-4de2-b291-de73628c3d81" providerId="ADAL" clId="{0CF5A8E6-8850-4530-89CA-07A1AE8371E0}" dt="2020-04-29T19:56:59.243" v="964" actId="20577"/>
          <ac:spMkLst>
            <pc:docMk/>
            <pc:sldMk cId="2357885873" sldId="338"/>
            <ac:spMk id="2" creationId="{E86959B1-3923-4945-A1AB-86C646A4550E}"/>
          </ac:spMkLst>
        </pc:spChg>
      </pc:sldChg>
      <pc:sldChg chg="modSp add">
        <pc:chgData name="De Pooter Marijn" userId="634ff10e-5ce1-4de2-b291-de73628c3d81" providerId="ADAL" clId="{0CF5A8E6-8850-4530-89CA-07A1AE8371E0}" dt="2020-04-29T19:57:26.327" v="974" actId="20577"/>
        <pc:sldMkLst>
          <pc:docMk/>
          <pc:sldMk cId="3258319732" sldId="339"/>
        </pc:sldMkLst>
        <pc:spChg chg="mod">
          <ac:chgData name="De Pooter Marijn" userId="634ff10e-5ce1-4de2-b291-de73628c3d81" providerId="ADAL" clId="{0CF5A8E6-8850-4530-89CA-07A1AE8371E0}" dt="2020-04-29T19:57:26.327" v="974" actId="20577"/>
          <ac:spMkLst>
            <pc:docMk/>
            <pc:sldMk cId="3258319732" sldId="339"/>
            <ac:spMk id="2" creationId="{E86959B1-3923-4945-A1AB-86C646A4550E}"/>
          </ac:spMkLst>
        </pc:spChg>
      </pc:sldChg>
      <pc:sldChg chg="modSp add">
        <pc:chgData name="De Pooter Marijn" userId="634ff10e-5ce1-4de2-b291-de73628c3d81" providerId="ADAL" clId="{0CF5A8E6-8850-4530-89CA-07A1AE8371E0}" dt="2020-04-29T19:59:39.352" v="1002" actId="20577"/>
        <pc:sldMkLst>
          <pc:docMk/>
          <pc:sldMk cId="541462847" sldId="340"/>
        </pc:sldMkLst>
        <pc:spChg chg="mod">
          <ac:chgData name="De Pooter Marijn" userId="634ff10e-5ce1-4de2-b291-de73628c3d81" providerId="ADAL" clId="{0CF5A8E6-8850-4530-89CA-07A1AE8371E0}" dt="2020-04-29T19:59:39.352" v="1002" actId="20577"/>
          <ac:spMkLst>
            <pc:docMk/>
            <pc:sldMk cId="541462847" sldId="340"/>
            <ac:spMk id="2" creationId="{E86959B1-3923-4945-A1AB-86C646A4550E}"/>
          </ac:spMkLst>
        </pc:spChg>
      </pc:sldChg>
      <pc:sldChg chg="modSp add del ord">
        <pc:chgData name="De Pooter Marijn" userId="634ff10e-5ce1-4de2-b291-de73628c3d81" providerId="ADAL" clId="{0CF5A8E6-8850-4530-89CA-07A1AE8371E0}" dt="2020-04-29T20:03:48.460" v="1019" actId="2696"/>
        <pc:sldMkLst>
          <pc:docMk/>
          <pc:sldMk cId="1222976032" sldId="341"/>
        </pc:sldMkLst>
        <pc:spChg chg="mod">
          <ac:chgData name="De Pooter Marijn" userId="634ff10e-5ce1-4de2-b291-de73628c3d81" providerId="ADAL" clId="{0CF5A8E6-8850-4530-89CA-07A1AE8371E0}" dt="2020-04-29T20:02:44.572" v="1016" actId="20577"/>
          <ac:spMkLst>
            <pc:docMk/>
            <pc:sldMk cId="1222976032" sldId="341"/>
            <ac:spMk id="2" creationId="{E86959B1-3923-4945-A1AB-86C646A4550E}"/>
          </ac:spMkLst>
        </pc:spChg>
      </pc:sldChg>
      <pc:sldChg chg="modSp add ord">
        <pc:chgData name="De Pooter Marijn" userId="634ff10e-5ce1-4de2-b291-de73628c3d81" providerId="ADAL" clId="{0CF5A8E6-8850-4530-89CA-07A1AE8371E0}" dt="2020-04-29T20:03:57.287" v="1029" actId="20577"/>
        <pc:sldMkLst>
          <pc:docMk/>
          <pc:sldMk cId="3469612678" sldId="342"/>
        </pc:sldMkLst>
        <pc:spChg chg="mod">
          <ac:chgData name="De Pooter Marijn" userId="634ff10e-5ce1-4de2-b291-de73628c3d81" providerId="ADAL" clId="{0CF5A8E6-8850-4530-89CA-07A1AE8371E0}" dt="2020-04-29T20:03:57.287" v="1029" actId="20577"/>
          <ac:spMkLst>
            <pc:docMk/>
            <pc:sldMk cId="3469612678" sldId="342"/>
            <ac:spMk id="2" creationId="{E86959B1-3923-4945-A1AB-86C646A4550E}"/>
          </ac:spMkLst>
        </pc:spChg>
      </pc:sldChg>
      <pc:sldChg chg="modSp add">
        <pc:chgData name="De Pooter Marijn" userId="634ff10e-5ce1-4de2-b291-de73628c3d81" providerId="ADAL" clId="{0CF5A8E6-8850-4530-89CA-07A1AE8371E0}" dt="2020-04-29T20:14:16.875" v="1427" actId="20577"/>
        <pc:sldMkLst>
          <pc:docMk/>
          <pc:sldMk cId="692563635" sldId="343"/>
        </pc:sldMkLst>
        <pc:spChg chg="mod">
          <ac:chgData name="De Pooter Marijn" userId="634ff10e-5ce1-4de2-b291-de73628c3d81" providerId="ADAL" clId="{0CF5A8E6-8850-4530-89CA-07A1AE8371E0}" dt="2020-04-29T20:14:16.875" v="1427" actId="20577"/>
          <ac:spMkLst>
            <pc:docMk/>
            <pc:sldMk cId="692563635" sldId="343"/>
            <ac:spMk id="28" creationId="{4F9C07ED-5187-4358-A1B7-4A9A65AFD010}"/>
          </ac:spMkLst>
        </pc:spChg>
      </pc:sldChg>
      <pc:sldChg chg="addSp delSp modSp add ord">
        <pc:chgData name="De Pooter Marijn" userId="634ff10e-5ce1-4de2-b291-de73628c3d81" providerId="ADAL" clId="{0CF5A8E6-8850-4530-89CA-07A1AE8371E0}" dt="2020-04-29T21:08:53.853" v="3001" actId="1038"/>
        <pc:sldMkLst>
          <pc:docMk/>
          <pc:sldMk cId="956583566" sldId="344"/>
        </pc:sldMkLst>
        <pc:spChg chg="mod">
          <ac:chgData name="De Pooter Marijn" userId="634ff10e-5ce1-4de2-b291-de73628c3d81" providerId="ADAL" clId="{0CF5A8E6-8850-4530-89CA-07A1AE8371E0}" dt="2020-04-29T20:18:38.233" v="1504" actId="20577"/>
          <ac:spMkLst>
            <pc:docMk/>
            <pc:sldMk cId="956583566" sldId="344"/>
            <ac:spMk id="2" creationId="{E86959B1-3923-4945-A1AB-86C646A4550E}"/>
          </ac:spMkLst>
        </pc:spChg>
        <pc:spChg chg="del mod">
          <ac:chgData name="De Pooter Marijn" userId="634ff10e-5ce1-4de2-b291-de73628c3d81" providerId="ADAL" clId="{0CF5A8E6-8850-4530-89CA-07A1AE8371E0}" dt="2020-04-29T20:15:56.596" v="1440"/>
          <ac:spMkLst>
            <pc:docMk/>
            <pc:sldMk cId="956583566" sldId="344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0CF5A8E6-8850-4530-89CA-07A1AE8371E0}" dt="2020-04-29T21:03:19.232" v="2574" actId="692"/>
          <ac:spMkLst>
            <pc:docMk/>
            <pc:sldMk cId="956583566" sldId="344"/>
            <ac:spMk id="7" creationId="{6FEB193A-3D1B-4802-B35B-C458042BA306}"/>
          </ac:spMkLst>
        </pc:spChg>
        <pc:spChg chg="mod">
          <ac:chgData name="De Pooter Marijn" userId="634ff10e-5ce1-4de2-b291-de73628c3d81" providerId="ADAL" clId="{0CF5A8E6-8850-4530-89CA-07A1AE8371E0}" dt="2020-04-29T20:27:36.103" v="2019" actId="20577"/>
          <ac:spMkLst>
            <pc:docMk/>
            <pc:sldMk cId="956583566" sldId="344"/>
            <ac:spMk id="9" creationId="{39B95173-AFDB-466C-9C70-BC059ECC97EC}"/>
          </ac:spMkLst>
        </pc:spChg>
        <pc:spChg chg="add del mod">
          <ac:chgData name="De Pooter Marijn" userId="634ff10e-5ce1-4de2-b291-de73628c3d81" providerId="ADAL" clId="{0CF5A8E6-8850-4530-89CA-07A1AE8371E0}" dt="2020-04-29T20:49:53.783" v="2258" actId="478"/>
          <ac:spMkLst>
            <pc:docMk/>
            <pc:sldMk cId="956583566" sldId="344"/>
            <ac:spMk id="13" creationId="{43D977E9-F311-4AFD-970F-B672358B3D54}"/>
          </ac:spMkLst>
        </pc:spChg>
        <pc:spChg chg="add del mod">
          <ac:chgData name="De Pooter Marijn" userId="634ff10e-5ce1-4de2-b291-de73628c3d81" providerId="ADAL" clId="{0CF5A8E6-8850-4530-89CA-07A1AE8371E0}" dt="2020-04-29T20:49:56.914" v="2259" actId="478"/>
          <ac:spMkLst>
            <pc:docMk/>
            <pc:sldMk cId="956583566" sldId="344"/>
            <ac:spMk id="14" creationId="{2D740BF8-6423-4ED4-92C1-D6D3D64F740F}"/>
          </ac:spMkLst>
        </pc:spChg>
        <pc:spChg chg="add mod">
          <ac:chgData name="De Pooter Marijn" userId="634ff10e-5ce1-4de2-b291-de73628c3d81" providerId="ADAL" clId="{0CF5A8E6-8850-4530-89CA-07A1AE8371E0}" dt="2020-04-29T21:08:39.569" v="2899" actId="1076"/>
          <ac:spMkLst>
            <pc:docMk/>
            <pc:sldMk cId="956583566" sldId="344"/>
            <ac:spMk id="23" creationId="{68A4FA00-AB2F-4944-8916-59DF8F4924AA}"/>
          </ac:spMkLst>
        </pc:spChg>
        <pc:spChg chg="add mod">
          <ac:chgData name="De Pooter Marijn" userId="634ff10e-5ce1-4de2-b291-de73628c3d81" providerId="ADAL" clId="{0CF5A8E6-8850-4530-89CA-07A1AE8371E0}" dt="2020-04-29T21:08:05.932" v="2893" actId="1036"/>
          <ac:spMkLst>
            <pc:docMk/>
            <pc:sldMk cId="956583566" sldId="344"/>
            <ac:spMk id="24" creationId="{4ECAC2A6-DD23-471B-B24F-3D73FE4E12E1}"/>
          </ac:spMkLst>
        </pc:spChg>
        <pc:spChg chg="add mod">
          <ac:chgData name="De Pooter Marijn" userId="634ff10e-5ce1-4de2-b291-de73628c3d81" providerId="ADAL" clId="{0CF5A8E6-8850-4530-89CA-07A1AE8371E0}" dt="2020-04-29T21:08:32.497" v="2898" actId="1035"/>
          <ac:spMkLst>
            <pc:docMk/>
            <pc:sldMk cId="956583566" sldId="344"/>
            <ac:spMk id="26" creationId="{4D2FF396-F6D9-4F2F-8619-22CE61092199}"/>
          </ac:spMkLst>
        </pc:spChg>
        <pc:spChg chg="add mod">
          <ac:chgData name="De Pooter Marijn" userId="634ff10e-5ce1-4de2-b291-de73628c3d81" providerId="ADAL" clId="{0CF5A8E6-8850-4530-89CA-07A1AE8371E0}" dt="2020-04-29T21:08:53.853" v="3001" actId="1038"/>
          <ac:spMkLst>
            <pc:docMk/>
            <pc:sldMk cId="956583566" sldId="344"/>
            <ac:spMk id="27" creationId="{A528FE04-118C-498B-96E6-6718C804711B}"/>
          </ac:spMkLst>
        </pc:spChg>
        <pc:grpChg chg="mod">
          <ac:chgData name="De Pooter Marijn" userId="634ff10e-5ce1-4de2-b291-de73628c3d81" providerId="ADAL" clId="{0CF5A8E6-8850-4530-89CA-07A1AE8371E0}" dt="2020-04-29T20:16:04.783" v="1443" actId="1076"/>
          <ac:grpSpMkLst>
            <pc:docMk/>
            <pc:sldMk cId="956583566" sldId="344"/>
            <ac:grpSpMk id="8" creationId="{6A6DBE46-782E-4A95-9B6B-2FCA5193F1D0}"/>
          </ac:grpSpMkLst>
        </pc:grpChg>
        <pc:graphicFrameChg chg="add mod ord modGraphic">
          <ac:chgData name="De Pooter Marijn" userId="634ff10e-5ce1-4de2-b291-de73628c3d81" providerId="ADAL" clId="{0CF5A8E6-8850-4530-89CA-07A1AE8371E0}" dt="2020-04-29T20:59:19.908" v="2435"/>
          <ac:graphicFrameMkLst>
            <pc:docMk/>
            <pc:sldMk cId="956583566" sldId="344"/>
            <ac:graphicFrameMk id="4" creationId="{1335E479-1F54-4CAD-A78E-6B190FA1FDC2}"/>
          </ac:graphicFrameMkLst>
        </pc:graphicFrameChg>
        <pc:graphicFrameChg chg="add mod modGraphic">
          <ac:chgData name="De Pooter Marijn" userId="634ff10e-5ce1-4de2-b291-de73628c3d81" providerId="ADAL" clId="{0CF5A8E6-8850-4530-89CA-07A1AE8371E0}" dt="2020-04-29T21:05:32.238" v="2662" actId="20577"/>
          <ac:graphicFrameMkLst>
            <pc:docMk/>
            <pc:sldMk cId="956583566" sldId="344"/>
            <ac:graphicFrameMk id="17" creationId="{FC916FDD-2E43-44F6-8EAB-E6261734DA01}"/>
          </ac:graphicFrameMkLst>
        </pc:graphicFrameChg>
        <pc:picChg chg="add mod">
          <ac:chgData name="De Pooter Marijn" userId="634ff10e-5ce1-4de2-b291-de73628c3d81" providerId="ADAL" clId="{0CF5A8E6-8850-4530-89CA-07A1AE8371E0}" dt="2020-04-29T21:00:53.275" v="2464" actId="207"/>
          <ac:picMkLst>
            <pc:docMk/>
            <pc:sldMk cId="956583566" sldId="344"/>
            <ac:picMk id="16" creationId="{AAF38366-4B3A-4384-9670-C4165124AFB8}"/>
          </ac:picMkLst>
        </pc:picChg>
        <pc:picChg chg="add mod">
          <ac:chgData name="De Pooter Marijn" userId="634ff10e-5ce1-4de2-b291-de73628c3d81" providerId="ADAL" clId="{0CF5A8E6-8850-4530-89CA-07A1AE8371E0}" dt="2020-04-29T21:00:39.307" v="2463" actId="1035"/>
          <ac:picMkLst>
            <pc:docMk/>
            <pc:sldMk cId="956583566" sldId="344"/>
            <ac:picMk id="18" creationId="{00374953-1612-4840-9FA8-1565F33938AD}"/>
          </ac:picMkLst>
        </pc:picChg>
        <pc:cxnChg chg="add mod">
          <ac:chgData name="De Pooter Marijn" userId="634ff10e-5ce1-4de2-b291-de73628c3d81" providerId="ADAL" clId="{0CF5A8E6-8850-4530-89CA-07A1AE8371E0}" dt="2020-04-29T21:06:48.789" v="2689" actId="1035"/>
          <ac:cxnSpMkLst>
            <pc:docMk/>
            <pc:sldMk cId="956583566" sldId="344"/>
            <ac:cxnSpMk id="20" creationId="{D791E9D7-7C4B-42EA-A24C-867076441621}"/>
          </ac:cxnSpMkLst>
        </pc:cxnChg>
        <pc:cxnChg chg="add mod">
          <ac:chgData name="De Pooter Marijn" userId="634ff10e-5ce1-4de2-b291-de73628c3d81" providerId="ADAL" clId="{0CF5A8E6-8850-4530-89CA-07A1AE8371E0}" dt="2020-04-29T21:06:56.453" v="2707" actId="1036"/>
          <ac:cxnSpMkLst>
            <pc:docMk/>
            <pc:sldMk cId="956583566" sldId="344"/>
            <ac:cxnSpMk id="21" creationId="{3A25091F-EC24-43A1-80D4-8ECE8DBE95BB}"/>
          </ac:cxnSpMkLst>
        </pc:cxnChg>
        <pc:cxnChg chg="add mod">
          <ac:chgData name="De Pooter Marijn" userId="634ff10e-5ce1-4de2-b291-de73628c3d81" providerId="ADAL" clId="{0CF5A8E6-8850-4530-89CA-07A1AE8371E0}" dt="2020-04-29T21:04:55.580" v="2646" actId="692"/>
          <ac:cxnSpMkLst>
            <pc:docMk/>
            <pc:sldMk cId="956583566" sldId="344"/>
            <ac:cxnSpMk id="22" creationId="{4320EE69-5C4D-47B4-9718-0748F1407EBE}"/>
          </ac:cxnSpMkLst>
        </pc:cxnChg>
        <pc:cxnChg chg="add mod">
          <ac:chgData name="De Pooter Marijn" userId="634ff10e-5ce1-4de2-b291-de73628c3d81" providerId="ADAL" clId="{0CF5A8E6-8850-4530-89CA-07A1AE8371E0}" dt="2020-04-29T21:07:24.846" v="2791" actId="1035"/>
          <ac:cxnSpMkLst>
            <pc:docMk/>
            <pc:sldMk cId="956583566" sldId="344"/>
            <ac:cxnSpMk id="25" creationId="{5D4264E6-A9B1-47F1-8589-E14DDA72F555}"/>
          </ac:cxnSpMkLst>
        </pc:cxnChg>
      </pc:sldChg>
      <pc:sldChg chg="modSp add ord">
        <pc:chgData name="De Pooter Marijn" userId="634ff10e-5ce1-4de2-b291-de73628c3d81" providerId="ADAL" clId="{0CF5A8E6-8850-4530-89CA-07A1AE8371E0}" dt="2020-04-29T21:20:44.156" v="3543" actId="20577"/>
        <pc:sldMkLst>
          <pc:docMk/>
          <pc:sldMk cId="660816327" sldId="345"/>
        </pc:sldMkLst>
        <pc:spChg chg="mod">
          <ac:chgData name="De Pooter Marijn" userId="634ff10e-5ce1-4de2-b291-de73628c3d81" providerId="ADAL" clId="{0CF5A8E6-8850-4530-89CA-07A1AE8371E0}" dt="2020-04-29T21:13:16.083" v="3015" actId="20577"/>
          <ac:spMkLst>
            <pc:docMk/>
            <pc:sldMk cId="660816327" sldId="345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1:20:44.156" v="3543" actId="20577"/>
          <ac:spMkLst>
            <pc:docMk/>
            <pc:sldMk cId="660816327" sldId="345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0CF5A8E6-8850-4530-89CA-07A1AE8371E0}" dt="2020-04-29T21:21:29.524" v="3567" actId="5793"/>
        <pc:sldMkLst>
          <pc:docMk/>
          <pc:sldMk cId="3762680006" sldId="346"/>
        </pc:sldMkLst>
        <pc:spChg chg="mod">
          <ac:chgData name="De Pooter Marijn" userId="634ff10e-5ce1-4de2-b291-de73628c3d81" providerId="ADAL" clId="{0CF5A8E6-8850-4530-89CA-07A1AE8371E0}" dt="2020-04-29T21:21:29.524" v="3567" actId="5793"/>
          <ac:spMkLst>
            <pc:docMk/>
            <pc:sldMk cId="3762680006" sldId="346"/>
            <ac:spMk id="2" creationId="{E86959B1-3923-4945-A1AB-86C646A4550E}"/>
          </ac:spMkLst>
        </pc:spChg>
      </pc:sldChg>
    </pc:docChg>
  </pc:docChgLst>
  <pc:docChgLst>
    <pc:chgData name="De Pooter Marijn" userId="634ff10e-5ce1-4de2-b291-de73628c3d81" providerId="ADAL" clId="{47AD20A0-E90C-4D77-9A60-4DB2D36CFBD9}"/>
    <pc:docChg chg="undo custSel addSld delSld modSld sldOrd">
      <pc:chgData name="De Pooter Marijn" userId="634ff10e-5ce1-4de2-b291-de73628c3d81" providerId="ADAL" clId="{47AD20A0-E90C-4D77-9A60-4DB2D36CFBD9}" dt="2020-02-09T21:08:56.576" v="2569" actId="6549"/>
      <pc:docMkLst>
        <pc:docMk/>
      </pc:docMkLst>
      <pc:sldChg chg="addSp modSp">
        <pc:chgData name="De Pooter Marijn" userId="634ff10e-5ce1-4de2-b291-de73628c3d81" providerId="ADAL" clId="{47AD20A0-E90C-4D77-9A60-4DB2D36CFBD9}" dt="2020-02-09T19:55:13.602" v="45" actId="20577"/>
        <pc:sldMkLst>
          <pc:docMk/>
          <pc:sldMk cId="1513872387" sldId="284"/>
        </pc:sldMkLst>
        <pc:spChg chg="mod">
          <ac:chgData name="De Pooter Marijn" userId="634ff10e-5ce1-4de2-b291-de73628c3d81" providerId="ADAL" clId="{47AD20A0-E90C-4D77-9A60-4DB2D36CFBD9}" dt="2020-02-09T19:55:13.602" v="45" actId="20577"/>
          <ac:spMkLst>
            <pc:docMk/>
            <pc:sldMk cId="1513872387" sldId="284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19:52:57.974" v="33" actId="20577"/>
          <ac:spMkLst>
            <pc:docMk/>
            <pc:sldMk cId="1513872387" sldId="284"/>
            <ac:spMk id="7" creationId="{D025BB05-5FD2-4411-A31B-CA027BF453D1}"/>
          </ac:spMkLst>
        </pc:spChg>
        <pc:grpChg chg="add mod">
          <ac:chgData name="De Pooter Marijn" userId="634ff10e-5ce1-4de2-b291-de73628c3d81" providerId="ADAL" clId="{47AD20A0-E90C-4D77-9A60-4DB2D36CFBD9}" dt="2020-02-09T19:54:05.022" v="34" actId="14826"/>
          <ac:grpSpMkLst>
            <pc:docMk/>
            <pc:sldMk cId="1513872387" sldId="284"/>
            <ac:grpSpMk id="5" creationId="{D6C1EE9F-26FC-42CB-A8F3-F76511BDF349}"/>
          </ac:grpSpMkLst>
        </pc:grpChg>
        <pc:picChg chg="mod">
          <ac:chgData name="De Pooter Marijn" userId="634ff10e-5ce1-4de2-b291-de73628c3d81" providerId="ADAL" clId="{47AD20A0-E90C-4D77-9A60-4DB2D36CFBD9}" dt="2020-02-09T19:54:46.202" v="35" actId="207"/>
          <ac:picMkLst>
            <pc:docMk/>
            <pc:sldMk cId="1513872387" sldId="284"/>
            <ac:picMk id="8" creationId="{6CE10FEC-5B5F-42A4-A85A-45D6A094343A}"/>
          </ac:picMkLst>
        </pc:picChg>
      </pc:sldChg>
      <pc:sldChg chg="modSp">
        <pc:chgData name="De Pooter Marijn" userId="634ff10e-5ce1-4de2-b291-de73628c3d81" providerId="ADAL" clId="{47AD20A0-E90C-4D77-9A60-4DB2D36CFBD9}" dt="2020-02-09T19:50:33.564" v="1" actId="14100"/>
        <pc:sldMkLst>
          <pc:docMk/>
          <pc:sldMk cId="2812066807" sldId="305"/>
        </pc:sldMkLst>
        <pc:graphicFrameChg chg="mod modGraphic">
          <ac:chgData name="De Pooter Marijn" userId="634ff10e-5ce1-4de2-b291-de73628c3d81" providerId="ADAL" clId="{47AD20A0-E90C-4D77-9A60-4DB2D36CFBD9}" dt="2020-02-09T19:50:33.564" v="1" actId="14100"/>
          <ac:graphicFrameMkLst>
            <pc:docMk/>
            <pc:sldMk cId="2812066807" sldId="305"/>
            <ac:graphicFrameMk id="5" creationId="{335B5575-ED0A-4D36-A78A-196729069BED}"/>
          </ac:graphicFrameMkLst>
        </pc:graphicFrameChg>
      </pc:sldChg>
      <pc:sldChg chg="del">
        <pc:chgData name="De Pooter Marijn" userId="634ff10e-5ce1-4de2-b291-de73628c3d81" providerId="ADAL" clId="{47AD20A0-E90C-4D77-9A60-4DB2D36CFBD9}" dt="2020-02-09T19:56:24.547" v="56" actId="2696"/>
        <pc:sldMkLst>
          <pc:docMk/>
          <pc:sldMk cId="6778280" sldId="306"/>
        </pc:sldMkLst>
      </pc:sldChg>
      <pc:sldChg chg="del">
        <pc:chgData name="De Pooter Marijn" userId="634ff10e-5ce1-4de2-b291-de73628c3d81" providerId="ADAL" clId="{47AD20A0-E90C-4D77-9A60-4DB2D36CFBD9}" dt="2020-02-09T19:56:00.334" v="51" actId="2696"/>
        <pc:sldMkLst>
          <pc:docMk/>
          <pc:sldMk cId="2199951965" sldId="309"/>
        </pc:sldMkLst>
      </pc:sldChg>
      <pc:sldChg chg="delSp modSp ord modAnim">
        <pc:chgData name="De Pooter Marijn" userId="634ff10e-5ce1-4de2-b291-de73628c3d81" providerId="ADAL" clId="{47AD20A0-E90C-4D77-9A60-4DB2D36CFBD9}" dt="2020-02-09T20:18:28.932" v="804" actId="20577"/>
        <pc:sldMkLst>
          <pc:docMk/>
          <pc:sldMk cId="3889119266" sldId="310"/>
        </pc:sldMkLst>
        <pc:spChg chg="mod">
          <ac:chgData name="De Pooter Marijn" userId="634ff10e-5ce1-4de2-b291-de73628c3d81" providerId="ADAL" clId="{47AD20A0-E90C-4D77-9A60-4DB2D36CFBD9}" dt="2020-02-09T20:18:28.932" v="804" actId="20577"/>
          <ac:spMkLst>
            <pc:docMk/>
            <pc:sldMk cId="3889119266" sldId="310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12:11.911" v="581" actId="20577"/>
          <ac:spMkLst>
            <pc:docMk/>
            <pc:sldMk cId="3889119266" sldId="310"/>
            <ac:spMk id="8" creationId="{85AB7837-E430-4D92-B538-2843377BD331}"/>
          </ac:spMkLst>
        </pc:spChg>
        <pc:spChg chg="del">
          <ac:chgData name="De Pooter Marijn" userId="634ff10e-5ce1-4de2-b291-de73628c3d81" providerId="ADAL" clId="{47AD20A0-E90C-4D77-9A60-4DB2D36CFBD9}" dt="2020-02-09T20:13:36.818" v="609" actId="478"/>
          <ac:spMkLst>
            <pc:docMk/>
            <pc:sldMk cId="3889119266" sldId="310"/>
            <ac:spMk id="13" creationId="{007E1AA2-AE12-4291-93E0-CE21645CB566}"/>
          </ac:spMkLst>
        </pc:spChg>
        <pc:spChg chg="del">
          <ac:chgData name="De Pooter Marijn" userId="634ff10e-5ce1-4de2-b291-de73628c3d81" providerId="ADAL" clId="{47AD20A0-E90C-4D77-9A60-4DB2D36CFBD9}" dt="2020-02-09T20:13:51.925" v="614" actId="478"/>
          <ac:spMkLst>
            <pc:docMk/>
            <pc:sldMk cId="3889119266" sldId="310"/>
            <ac:spMk id="14" creationId="{85F7A8F1-6F76-4C29-BC6F-6D1CD086BF93}"/>
          </ac:spMkLst>
        </pc:spChg>
        <pc:spChg chg="del">
          <ac:chgData name="De Pooter Marijn" userId="634ff10e-5ce1-4de2-b291-de73628c3d81" providerId="ADAL" clId="{47AD20A0-E90C-4D77-9A60-4DB2D36CFBD9}" dt="2020-02-09T20:13:55.703" v="615" actId="478"/>
          <ac:spMkLst>
            <pc:docMk/>
            <pc:sldMk cId="3889119266" sldId="310"/>
            <ac:spMk id="15" creationId="{3F60BACD-D2B0-4598-9754-66E76CCE33FB}"/>
          </ac:spMkLst>
        </pc:spChg>
        <pc:grpChg chg="del">
          <ac:chgData name="De Pooter Marijn" userId="634ff10e-5ce1-4de2-b291-de73628c3d81" providerId="ADAL" clId="{47AD20A0-E90C-4D77-9A60-4DB2D36CFBD9}" dt="2020-02-09T20:14:00.709" v="617" actId="478"/>
          <ac:grpSpMkLst>
            <pc:docMk/>
            <pc:sldMk cId="3889119266" sldId="310"/>
            <ac:grpSpMk id="19" creationId="{0F784300-D23C-45D3-AF1F-6CCBA592FF8F}"/>
          </ac:grpSpMkLst>
        </pc:grpChg>
        <pc:picChg chg="del">
          <ac:chgData name="De Pooter Marijn" userId="634ff10e-5ce1-4de2-b291-de73628c3d81" providerId="ADAL" clId="{47AD20A0-E90C-4D77-9A60-4DB2D36CFBD9}" dt="2020-02-09T20:13:39.411" v="610" actId="478"/>
          <ac:picMkLst>
            <pc:docMk/>
            <pc:sldMk cId="3889119266" sldId="310"/>
            <ac:picMk id="16" creationId="{34405316-E0C2-4ADF-9508-17A9203E90BB}"/>
          </ac:picMkLst>
        </pc:picChg>
        <pc:picChg chg="del">
          <ac:chgData name="De Pooter Marijn" userId="634ff10e-5ce1-4de2-b291-de73628c3d81" providerId="ADAL" clId="{47AD20A0-E90C-4D77-9A60-4DB2D36CFBD9}" dt="2020-02-09T20:13:58.402" v="616" actId="478"/>
          <ac:picMkLst>
            <pc:docMk/>
            <pc:sldMk cId="3889119266" sldId="310"/>
            <ac:picMk id="17" creationId="{1374530C-9943-45C4-B65D-262BE4627FCB}"/>
          </ac:picMkLst>
        </pc:picChg>
        <pc:cxnChg chg="del">
          <ac:chgData name="De Pooter Marijn" userId="634ff10e-5ce1-4de2-b291-de73628c3d81" providerId="ADAL" clId="{47AD20A0-E90C-4D77-9A60-4DB2D36CFBD9}" dt="2020-02-09T20:13:41.665" v="611" actId="478"/>
          <ac:cxnSpMkLst>
            <pc:docMk/>
            <pc:sldMk cId="3889119266" sldId="310"/>
            <ac:cxnSpMk id="5" creationId="{A983FE38-5C07-4B17-97D1-1B913CFB50EF}"/>
          </ac:cxnSpMkLst>
        </pc:cxnChg>
        <pc:cxnChg chg="del mod">
          <ac:chgData name="De Pooter Marijn" userId="634ff10e-5ce1-4de2-b291-de73628c3d81" providerId="ADAL" clId="{47AD20A0-E90C-4D77-9A60-4DB2D36CFBD9}" dt="2020-02-09T20:13:44.370" v="612" actId="478"/>
          <ac:cxnSpMkLst>
            <pc:docMk/>
            <pc:sldMk cId="3889119266" sldId="310"/>
            <ac:cxnSpMk id="27" creationId="{78977314-5EEA-41E6-86B5-D213C5E4610A}"/>
          </ac:cxnSpMkLst>
        </pc:cxnChg>
        <pc:cxnChg chg="del mod">
          <ac:chgData name="De Pooter Marijn" userId="634ff10e-5ce1-4de2-b291-de73628c3d81" providerId="ADAL" clId="{47AD20A0-E90C-4D77-9A60-4DB2D36CFBD9}" dt="2020-02-09T20:13:46.680" v="613" actId="478"/>
          <ac:cxnSpMkLst>
            <pc:docMk/>
            <pc:sldMk cId="3889119266" sldId="310"/>
            <ac:cxnSpMk id="29" creationId="{ED84837F-D5EE-47F8-B642-43DF7A58F03A}"/>
          </ac:cxnSpMkLst>
        </pc:cxnChg>
        <pc:cxnChg chg="del mod">
          <ac:chgData name="De Pooter Marijn" userId="634ff10e-5ce1-4de2-b291-de73628c3d81" providerId="ADAL" clId="{47AD20A0-E90C-4D77-9A60-4DB2D36CFBD9}" dt="2020-02-09T20:14:07.788" v="619" actId="478"/>
          <ac:cxnSpMkLst>
            <pc:docMk/>
            <pc:sldMk cId="3889119266" sldId="310"/>
            <ac:cxnSpMk id="32" creationId="{BF3050B4-543F-48A7-BB8E-EB34B504DCAC}"/>
          </ac:cxnSpMkLst>
        </pc:cxnChg>
        <pc:cxnChg chg="del">
          <ac:chgData name="De Pooter Marijn" userId="634ff10e-5ce1-4de2-b291-de73628c3d81" providerId="ADAL" clId="{47AD20A0-E90C-4D77-9A60-4DB2D36CFBD9}" dt="2020-02-09T20:14:04.597" v="618" actId="478"/>
          <ac:cxnSpMkLst>
            <pc:docMk/>
            <pc:sldMk cId="3889119266" sldId="310"/>
            <ac:cxnSpMk id="43" creationId="{468220F8-433D-4E16-8545-EDEAA3A405E1}"/>
          </ac:cxnSpMkLst>
        </pc:cxnChg>
      </pc:sldChg>
      <pc:sldChg chg="modSp">
        <pc:chgData name="De Pooter Marijn" userId="634ff10e-5ce1-4de2-b291-de73628c3d81" providerId="ADAL" clId="{47AD20A0-E90C-4D77-9A60-4DB2D36CFBD9}" dt="2020-02-09T20:32:09.742" v="1148" actId="404"/>
        <pc:sldMkLst>
          <pc:docMk/>
          <pc:sldMk cId="2913506560" sldId="312"/>
        </pc:sldMkLst>
        <pc:spChg chg="mod">
          <ac:chgData name="De Pooter Marijn" userId="634ff10e-5ce1-4de2-b291-de73628c3d81" providerId="ADAL" clId="{47AD20A0-E90C-4D77-9A60-4DB2D36CFBD9}" dt="2020-02-09T20:32:09.742" v="1148" actId="404"/>
          <ac:spMkLst>
            <pc:docMk/>
            <pc:sldMk cId="2913506560" sldId="312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47AD20A0-E90C-4D77-9A60-4DB2D36CFBD9}" dt="2020-02-09T19:56:18.899" v="55" actId="20577"/>
        <pc:sldMkLst>
          <pc:docMk/>
          <pc:sldMk cId="1943433070" sldId="314"/>
        </pc:sldMkLst>
        <pc:spChg chg="mod">
          <ac:chgData name="De Pooter Marijn" userId="634ff10e-5ce1-4de2-b291-de73628c3d81" providerId="ADAL" clId="{47AD20A0-E90C-4D77-9A60-4DB2D36CFBD9}" dt="2020-02-09T19:56:18.899" v="55" actId="20577"/>
          <ac:spMkLst>
            <pc:docMk/>
            <pc:sldMk cId="1943433070" sldId="314"/>
            <ac:spMk id="7" creationId="{D025BB05-5FD2-4411-A31B-CA027BF453D1}"/>
          </ac:spMkLst>
        </pc:spChg>
      </pc:sldChg>
      <pc:sldChg chg="add">
        <pc:chgData name="De Pooter Marijn" userId="634ff10e-5ce1-4de2-b291-de73628c3d81" providerId="ADAL" clId="{47AD20A0-E90C-4D77-9A60-4DB2D36CFBD9}" dt="2020-02-09T19:56:07.183" v="52"/>
        <pc:sldMkLst>
          <pc:docMk/>
          <pc:sldMk cId="3186930345" sldId="315"/>
        </pc:sldMkLst>
      </pc:sldChg>
      <pc:sldChg chg="modSp add ord">
        <pc:chgData name="De Pooter Marijn" userId="634ff10e-5ce1-4de2-b291-de73628c3d81" providerId="ADAL" clId="{47AD20A0-E90C-4D77-9A60-4DB2D36CFBD9}" dt="2020-02-09T20:46:34.135" v="1771" actId="20577"/>
        <pc:sldMkLst>
          <pc:docMk/>
          <pc:sldMk cId="3582335343" sldId="316"/>
        </pc:sldMkLst>
        <pc:spChg chg="mod">
          <ac:chgData name="De Pooter Marijn" userId="634ff10e-5ce1-4de2-b291-de73628c3d81" providerId="ADAL" clId="{47AD20A0-E90C-4D77-9A60-4DB2D36CFBD9}" dt="2020-02-09T20:46:34.135" v="1771" actId="20577"/>
          <ac:spMkLst>
            <pc:docMk/>
            <pc:sldMk cId="3582335343" sldId="316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19:58:43.972" v="66" actId="20577"/>
          <ac:spMkLst>
            <pc:docMk/>
            <pc:sldMk cId="3582335343" sldId="316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47AD20A0-E90C-4D77-9A60-4DB2D36CFBD9}" dt="2020-02-09T20:06:34.571" v="455" actId="20577"/>
        <pc:sldMkLst>
          <pc:docMk/>
          <pc:sldMk cId="4096544011" sldId="317"/>
        </pc:sldMkLst>
        <pc:spChg chg="mod">
          <ac:chgData name="De Pooter Marijn" userId="634ff10e-5ce1-4de2-b291-de73628c3d81" providerId="ADAL" clId="{47AD20A0-E90C-4D77-9A60-4DB2D36CFBD9}" dt="2020-02-09T20:02:44.326" v="216" actId="20577"/>
          <ac:spMkLst>
            <pc:docMk/>
            <pc:sldMk cId="4096544011" sldId="317"/>
            <ac:spMk id="2" creationId="{E86959B1-3923-4945-A1AB-86C646A4550E}"/>
          </ac:spMkLst>
        </pc:spChg>
        <pc:spChg chg="mod">
          <ac:chgData name="De Pooter Marijn" userId="634ff10e-5ce1-4de2-b291-de73628c3d81" providerId="ADAL" clId="{47AD20A0-E90C-4D77-9A60-4DB2D36CFBD9}" dt="2020-02-09T20:06:34.571" v="455" actId="20577"/>
          <ac:spMkLst>
            <pc:docMk/>
            <pc:sldMk cId="4096544011" sldId="317"/>
            <ac:spMk id="28" creationId="{4F9C07ED-5187-4358-A1B7-4A9A65AFD010}"/>
          </ac:spMkLst>
        </pc:spChg>
      </pc:sldChg>
      <pc:sldChg chg="modSp add ord">
        <pc:chgData name="De Pooter Marijn" userId="634ff10e-5ce1-4de2-b291-de73628c3d81" providerId="ADAL" clId="{47AD20A0-E90C-4D77-9A60-4DB2D36CFBD9}" dt="2020-02-09T20:24:23.214" v="975" actId="20577"/>
        <pc:sldMkLst>
          <pc:docMk/>
          <pc:sldMk cId="4063803315" sldId="318"/>
        </pc:sldMkLst>
        <pc:spChg chg="mod">
          <ac:chgData name="De Pooter Marijn" userId="634ff10e-5ce1-4de2-b291-de73628c3d81" providerId="ADAL" clId="{47AD20A0-E90C-4D77-9A60-4DB2D36CFBD9}" dt="2020-02-09T20:24:23.214" v="975" actId="20577"/>
          <ac:spMkLst>
            <pc:docMk/>
            <pc:sldMk cId="4063803315" sldId="318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08:55.296" v="545" actId="20577"/>
          <ac:spMkLst>
            <pc:docMk/>
            <pc:sldMk cId="4063803315" sldId="318"/>
            <ac:spMk id="8" creationId="{85AB7837-E430-4D92-B538-2843377BD331}"/>
          </ac:spMkLst>
        </pc:spChg>
      </pc:sldChg>
      <pc:sldChg chg="add">
        <pc:chgData name="De Pooter Marijn" userId="634ff10e-5ce1-4de2-b291-de73628c3d81" providerId="ADAL" clId="{47AD20A0-E90C-4D77-9A60-4DB2D36CFBD9}" dt="2020-02-09T20:11:56.977" v="573"/>
        <pc:sldMkLst>
          <pc:docMk/>
          <pc:sldMk cId="295471225" sldId="319"/>
        </pc:sldMkLst>
      </pc:sldChg>
      <pc:sldChg chg="modSp add ord">
        <pc:chgData name="De Pooter Marijn" userId="634ff10e-5ce1-4de2-b291-de73628c3d81" providerId="ADAL" clId="{47AD20A0-E90C-4D77-9A60-4DB2D36CFBD9}" dt="2020-02-09T20:25:17.813" v="979" actId="20577"/>
        <pc:sldMkLst>
          <pc:docMk/>
          <pc:sldMk cId="710587196" sldId="320"/>
        </pc:sldMkLst>
        <pc:spChg chg="mod">
          <ac:chgData name="De Pooter Marijn" userId="634ff10e-5ce1-4de2-b291-de73628c3d81" providerId="ADAL" clId="{47AD20A0-E90C-4D77-9A60-4DB2D36CFBD9}" dt="2020-02-09T20:25:17.813" v="979" actId="20577"/>
          <ac:spMkLst>
            <pc:docMk/>
            <pc:sldMk cId="710587196" sldId="320"/>
            <ac:spMk id="7" creationId="{D025BB05-5FD2-4411-A31B-CA027BF453D1}"/>
          </ac:spMkLst>
        </pc:spChg>
      </pc:sldChg>
      <pc:sldChg chg="addSp modSp add ord modAnim">
        <pc:chgData name="De Pooter Marijn" userId="634ff10e-5ce1-4de2-b291-de73628c3d81" providerId="ADAL" clId="{47AD20A0-E90C-4D77-9A60-4DB2D36CFBD9}" dt="2020-02-09T21:04:02.188" v="2340" actId="1037"/>
        <pc:sldMkLst>
          <pc:docMk/>
          <pc:sldMk cId="1195850694" sldId="321"/>
        </pc:sldMkLst>
        <pc:spChg chg="mod">
          <ac:chgData name="De Pooter Marijn" userId="634ff10e-5ce1-4de2-b291-de73628c3d81" providerId="ADAL" clId="{47AD20A0-E90C-4D77-9A60-4DB2D36CFBD9}" dt="2020-02-09T20:54:57.873" v="2323" actId="20577"/>
          <ac:spMkLst>
            <pc:docMk/>
            <pc:sldMk cId="1195850694" sldId="321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47AD20A0-E90C-4D77-9A60-4DB2D36CFBD9}" dt="2020-02-09T20:38:03.777" v="1369" actId="207"/>
          <ac:spMkLst>
            <pc:docMk/>
            <pc:sldMk cId="1195850694" sldId="321"/>
            <ac:spMk id="4" creationId="{97631EE8-DE98-4269-BC08-2A9F3376CAF6}"/>
          </ac:spMkLst>
        </pc:spChg>
        <pc:spChg chg="mod">
          <ac:chgData name="De Pooter Marijn" userId="634ff10e-5ce1-4de2-b291-de73628c3d81" providerId="ADAL" clId="{47AD20A0-E90C-4D77-9A60-4DB2D36CFBD9}" dt="2020-02-09T20:42:26.682" v="1563" actId="20577"/>
          <ac:spMkLst>
            <pc:docMk/>
            <pc:sldMk cId="1195850694" sldId="321"/>
            <ac:spMk id="9" creationId="{39B95173-AFDB-466C-9C70-BC059ECC97EC}"/>
          </ac:spMkLst>
        </pc:spChg>
        <pc:spChg chg="add mod">
          <ac:chgData name="De Pooter Marijn" userId="634ff10e-5ce1-4de2-b291-de73628c3d81" providerId="ADAL" clId="{47AD20A0-E90C-4D77-9A60-4DB2D36CFBD9}" dt="2020-02-09T20:41:37.304" v="1533" actId="1035"/>
          <ac:spMkLst>
            <pc:docMk/>
            <pc:sldMk cId="1195850694" sldId="321"/>
            <ac:spMk id="15" creationId="{0B603DB5-88C6-424F-B2F9-48D8F768DE57}"/>
          </ac:spMkLst>
        </pc:spChg>
        <pc:spChg chg="add mod">
          <ac:chgData name="De Pooter Marijn" userId="634ff10e-5ce1-4de2-b291-de73628c3d81" providerId="ADAL" clId="{47AD20A0-E90C-4D77-9A60-4DB2D36CFBD9}" dt="2020-02-09T21:03:54.986" v="2324" actId="14100"/>
          <ac:spMkLst>
            <pc:docMk/>
            <pc:sldMk cId="1195850694" sldId="321"/>
            <ac:spMk id="16" creationId="{AC689947-761C-4E6C-8CCB-1D96B0958AE1}"/>
          </ac:spMkLst>
        </pc:spChg>
        <pc:spChg chg="add mod">
          <ac:chgData name="De Pooter Marijn" userId="634ff10e-5ce1-4de2-b291-de73628c3d81" providerId="ADAL" clId="{47AD20A0-E90C-4D77-9A60-4DB2D36CFBD9}" dt="2020-02-09T20:42:04.368" v="1549" actId="14100"/>
          <ac:spMkLst>
            <pc:docMk/>
            <pc:sldMk cId="1195850694" sldId="321"/>
            <ac:spMk id="18" creationId="{FA752C39-3767-4546-8ECD-2C14378AF059}"/>
          </ac:spMkLst>
        </pc:spChg>
        <pc:graphicFrameChg chg="add mod modGraphic">
          <ac:chgData name="De Pooter Marijn" userId="634ff10e-5ce1-4de2-b291-de73628c3d81" providerId="ADAL" clId="{47AD20A0-E90C-4D77-9A60-4DB2D36CFBD9}" dt="2020-02-09T20:36:39.255" v="1361" actId="14734"/>
          <ac:graphicFrameMkLst>
            <pc:docMk/>
            <pc:sldMk cId="1195850694" sldId="321"/>
            <ac:graphicFrameMk id="13" creationId="{07D8B4C5-B5AB-4EE1-A2FA-04DA77533B8C}"/>
          </ac:graphicFrameMkLst>
        </pc:graphicFrameChg>
        <pc:cxnChg chg="add mod">
          <ac:chgData name="De Pooter Marijn" userId="634ff10e-5ce1-4de2-b291-de73628c3d81" providerId="ADAL" clId="{47AD20A0-E90C-4D77-9A60-4DB2D36CFBD9}" dt="2020-02-09T20:41:32.702" v="1515" actId="14100"/>
          <ac:cxnSpMkLst>
            <pc:docMk/>
            <pc:sldMk cId="1195850694" sldId="321"/>
            <ac:cxnSpMk id="14" creationId="{B522024E-39AF-4A33-B6AE-95AAD0DC5A44}"/>
          </ac:cxnSpMkLst>
        </pc:cxnChg>
        <pc:cxnChg chg="add mod">
          <ac:chgData name="De Pooter Marijn" userId="634ff10e-5ce1-4de2-b291-de73628c3d81" providerId="ADAL" clId="{47AD20A0-E90C-4D77-9A60-4DB2D36CFBD9}" dt="2020-02-09T21:04:02.188" v="2340" actId="1037"/>
          <ac:cxnSpMkLst>
            <pc:docMk/>
            <pc:sldMk cId="1195850694" sldId="321"/>
            <ac:cxnSpMk id="17" creationId="{F7ADCD6B-CCAA-43D8-94F2-21B86A7F8104}"/>
          </ac:cxnSpMkLst>
        </pc:cxnChg>
      </pc:sldChg>
      <pc:sldChg chg="modSp add ord">
        <pc:chgData name="De Pooter Marijn" userId="634ff10e-5ce1-4de2-b291-de73628c3d81" providerId="ADAL" clId="{47AD20A0-E90C-4D77-9A60-4DB2D36CFBD9}" dt="2020-02-09T20:54:09.103" v="2277" actId="20577"/>
        <pc:sldMkLst>
          <pc:docMk/>
          <pc:sldMk cId="2966986402" sldId="322"/>
        </pc:sldMkLst>
        <pc:spChg chg="mod">
          <ac:chgData name="De Pooter Marijn" userId="634ff10e-5ce1-4de2-b291-de73628c3d81" providerId="ADAL" clId="{47AD20A0-E90C-4D77-9A60-4DB2D36CFBD9}" dt="2020-02-09T20:54:09.103" v="2277" actId="20577"/>
          <ac:spMkLst>
            <pc:docMk/>
            <pc:sldMk cId="2966986402" sldId="322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43:34.526" v="1572" actId="20577"/>
          <ac:spMkLst>
            <pc:docMk/>
            <pc:sldMk cId="2966986402" sldId="322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47AD20A0-E90C-4D77-9A60-4DB2D36CFBD9}" dt="2020-02-09T20:49:33.623" v="1925" actId="20577"/>
        <pc:sldMkLst>
          <pc:docMk/>
          <pc:sldMk cId="1679975764" sldId="323"/>
        </pc:sldMkLst>
        <pc:spChg chg="mod">
          <ac:chgData name="De Pooter Marijn" userId="634ff10e-5ce1-4de2-b291-de73628c3d81" providerId="ADAL" clId="{47AD20A0-E90C-4D77-9A60-4DB2D36CFBD9}" dt="2020-02-09T20:49:33.623" v="1925" actId="20577"/>
          <ac:spMkLst>
            <pc:docMk/>
            <pc:sldMk cId="1679975764" sldId="323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48:40.041" v="1887" actId="20577"/>
          <ac:spMkLst>
            <pc:docMk/>
            <pc:sldMk cId="1679975764" sldId="323"/>
            <ac:spMk id="8" creationId="{85AB7837-E430-4D92-B538-2843377BD331}"/>
          </ac:spMkLst>
        </pc:spChg>
      </pc:sldChg>
      <pc:sldChg chg="modSp add ord">
        <pc:chgData name="De Pooter Marijn" userId="634ff10e-5ce1-4de2-b291-de73628c3d81" providerId="ADAL" clId="{47AD20A0-E90C-4D77-9A60-4DB2D36CFBD9}" dt="2020-02-09T21:05:55.069" v="2526" actId="20577"/>
        <pc:sldMkLst>
          <pc:docMk/>
          <pc:sldMk cId="1870137310" sldId="324"/>
        </pc:sldMkLst>
        <pc:spChg chg="mod">
          <ac:chgData name="De Pooter Marijn" userId="634ff10e-5ce1-4de2-b291-de73628c3d81" providerId="ADAL" clId="{47AD20A0-E90C-4D77-9A60-4DB2D36CFBD9}" dt="2020-02-09T20:50:20.458" v="1952" actId="20577"/>
          <ac:spMkLst>
            <pc:docMk/>
            <pc:sldMk cId="1870137310" sldId="324"/>
            <ac:spMk id="2" creationId="{E86959B1-3923-4945-A1AB-86C646A4550E}"/>
          </ac:spMkLst>
        </pc:spChg>
        <pc:spChg chg="mod">
          <ac:chgData name="De Pooter Marijn" userId="634ff10e-5ce1-4de2-b291-de73628c3d81" providerId="ADAL" clId="{47AD20A0-E90C-4D77-9A60-4DB2D36CFBD9}" dt="2020-02-09T21:05:55.069" v="2526" actId="20577"/>
          <ac:spMkLst>
            <pc:docMk/>
            <pc:sldMk cId="1870137310" sldId="324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50:25.234" v="1960" actId="20577"/>
          <ac:spMkLst>
            <pc:docMk/>
            <pc:sldMk cId="1870137310" sldId="324"/>
            <ac:spMk id="8" creationId="{7FA4D928-E4CE-44E5-8A50-DAB9110C4394}"/>
          </ac:spMkLst>
        </pc:spChg>
      </pc:sldChg>
      <pc:sldChg chg="addSp delSp modSp add ord">
        <pc:chgData name="De Pooter Marijn" userId="634ff10e-5ce1-4de2-b291-de73628c3d81" providerId="ADAL" clId="{47AD20A0-E90C-4D77-9A60-4DB2D36CFBD9}" dt="2020-02-09T21:08:56.576" v="2569" actId="6549"/>
        <pc:sldMkLst>
          <pc:docMk/>
          <pc:sldMk cId="2752219133" sldId="325"/>
        </pc:sldMkLst>
        <pc:spChg chg="mod">
          <ac:chgData name="De Pooter Marijn" userId="634ff10e-5ce1-4de2-b291-de73628c3d81" providerId="ADAL" clId="{47AD20A0-E90C-4D77-9A60-4DB2D36CFBD9}" dt="2020-02-09T21:07:50.373" v="2533" actId="20577"/>
          <ac:spMkLst>
            <pc:docMk/>
            <pc:sldMk cId="2752219133" sldId="325"/>
            <ac:spMk id="3" creationId="{4ECABE3C-BC33-8245-822C-EE2D7505A266}"/>
          </ac:spMkLst>
        </pc:spChg>
        <pc:spChg chg="add del">
          <ac:chgData name="De Pooter Marijn" userId="634ff10e-5ce1-4de2-b291-de73628c3d81" providerId="ADAL" clId="{47AD20A0-E90C-4D77-9A60-4DB2D36CFBD9}" dt="2020-02-09T21:07:55.649" v="2535"/>
          <ac:spMkLst>
            <pc:docMk/>
            <pc:sldMk cId="2752219133" sldId="325"/>
            <ac:spMk id="4" creationId="{A67E769D-198B-445E-9A15-8CEE978C3E8A}"/>
          </ac:spMkLst>
        </pc:spChg>
        <pc:spChg chg="mod">
          <ac:chgData name="De Pooter Marijn" userId="634ff10e-5ce1-4de2-b291-de73628c3d81" providerId="ADAL" clId="{47AD20A0-E90C-4D77-9A60-4DB2D36CFBD9}" dt="2020-02-09T21:07:08.148" v="2532" actId="20577"/>
          <ac:spMkLst>
            <pc:docMk/>
            <pc:sldMk cId="2752219133" sldId="325"/>
            <ac:spMk id="9" creationId="{39B95173-AFDB-466C-9C70-BC059ECC97EC}"/>
          </ac:spMkLst>
        </pc:spChg>
        <pc:graphicFrameChg chg="add modGraphic">
          <ac:chgData name="De Pooter Marijn" userId="634ff10e-5ce1-4de2-b291-de73628c3d81" providerId="ADAL" clId="{47AD20A0-E90C-4D77-9A60-4DB2D36CFBD9}" dt="2020-02-09T21:08:56.576" v="2569" actId="6549"/>
          <ac:graphicFrameMkLst>
            <pc:docMk/>
            <pc:sldMk cId="2752219133" sldId="325"/>
            <ac:graphicFrameMk id="13" creationId="{008DB506-427C-4534-92C5-B32F5AD606B0}"/>
          </ac:graphicFrameMkLst>
        </pc:graphicFrameChg>
      </pc:sldChg>
    </pc:docChg>
  </pc:docChgLst>
  <pc:docChgLst>
    <pc:chgData name="De Pooter Marijn" userId="634ff10e-5ce1-4de2-b291-de73628c3d81" providerId="ADAL" clId="{7AAA194D-561D-4692-8953-66E55C974DA8}"/>
    <pc:docChg chg="undo custSel addSld delSld modSld sldOrd">
      <pc:chgData name="De Pooter Marijn" userId="634ff10e-5ce1-4de2-b291-de73628c3d81" providerId="ADAL" clId="{7AAA194D-561D-4692-8953-66E55C974DA8}" dt="2020-09-27T14:35:29.566" v="10785" actId="20577"/>
      <pc:docMkLst>
        <pc:docMk/>
      </pc:docMkLst>
      <pc:sldChg chg="modSp mod">
        <pc:chgData name="De Pooter Marijn" userId="634ff10e-5ce1-4de2-b291-de73628c3d81" providerId="ADAL" clId="{7AAA194D-561D-4692-8953-66E55C974DA8}" dt="2020-09-21T11:09:05.474" v="3138" actId="6549"/>
        <pc:sldMkLst>
          <pc:docMk/>
          <pc:sldMk cId="1663148867" sldId="259"/>
        </pc:sldMkLst>
        <pc:spChg chg="mod">
          <ac:chgData name="De Pooter Marijn" userId="634ff10e-5ce1-4de2-b291-de73628c3d81" providerId="ADAL" clId="{7AAA194D-561D-4692-8953-66E55C974DA8}" dt="2020-09-21T11:09:05.474" v="3138" actId="6549"/>
          <ac:spMkLst>
            <pc:docMk/>
            <pc:sldMk cId="1663148867" sldId="259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08:26:47.407" v="54" actId="2084"/>
        <pc:sldMkLst>
          <pc:docMk/>
          <pc:sldMk cId="1249248185" sldId="271"/>
        </pc:sldMkLst>
        <pc:graphicFrameChg chg="mod modGraphic">
          <ac:chgData name="De Pooter Marijn" userId="634ff10e-5ce1-4de2-b291-de73628c3d81" providerId="ADAL" clId="{7AAA194D-561D-4692-8953-66E55C974DA8}" dt="2020-09-21T08:26:47.407" v="54" actId="2084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modSp mod">
        <pc:chgData name="De Pooter Marijn" userId="634ff10e-5ce1-4de2-b291-de73628c3d81" providerId="ADAL" clId="{7AAA194D-561D-4692-8953-66E55C974DA8}" dt="2020-09-27T12:21:57.636" v="10754" actId="6549"/>
        <pc:sldMkLst>
          <pc:docMk/>
          <pc:sldMk cId="519408456" sldId="272"/>
        </pc:sldMkLst>
        <pc:spChg chg="mod">
          <ac:chgData name="De Pooter Marijn" userId="634ff10e-5ce1-4de2-b291-de73628c3d81" providerId="ADAL" clId="{7AAA194D-561D-4692-8953-66E55C974DA8}" dt="2020-09-27T12:21:57.636" v="10754" actId="6549"/>
          <ac:spMkLst>
            <pc:docMk/>
            <pc:sldMk cId="519408456" sldId="272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7AAA194D-561D-4692-8953-66E55C974DA8}" dt="2020-09-21T07:37:44.196" v="39" actId="20577"/>
        <pc:sldMkLst>
          <pc:docMk/>
          <pc:sldMk cId="225079790" sldId="287"/>
        </pc:sldMkLst>
        <pc:spChg chg="mod">
          <ac:chgData name="De Pooter Marijn" userId="634ff10e-5ce1-4de2-b291-de73628c3d81" providerId="ADAL" clId="{7AAA194D-561D-4692-8953-66E55C974DA8}" dt="2020-09-21T07:37:44.196" v="39" actId="20577"/>
          <ac:spMkLst>
            <pc:docMk/>
            <pc:sldMk cId="225079790" sldId="287"/>
            <ac:spMk id="17" creationId="{59A442AF-4D9A-425D-8F23-652FFE19D466}"/>
          </ac:spMkLst>
        </pc:spChg>
      </pc:sldChg>
      <pc:sldChg chg="modAnim">
        <pc:chgData name="De Pooter Marijn" userId="634ff10e-5ce1-4de2-b291-de73628c3d81" providerId="ADAL" clId="{7AAA194D-561D-4692-8953-66E55C974DA8}" dt="2020-09-22T14:38:06.131" v="10658"/>
        <pc:sldMkLst>
          <pc:docMk/>
          <pc:sldMk cId="1597515294" sldId="291"/>
        </pc:sldMkLst>
      </pc:sldChg>
      <pc:sldChg chg="modSp mod">
        <pc:chgData name="De Pooter Marijn" userId="634ff10e-5ce1-4de2-b291-de73628c3d81" providerId="ADAL" clId="{7AAA194D-561D-4692-8953-66E55C974DA8}" dt="2020-09-27T12:40:47.709" v="10767" actId="6549"/>
        <pc:sldMkLst>
          <pc:docMk/>
          <pc:sldMk cId="3709124516" sldId="299"/>
        </pc:sldMkLst>
        <pc:graphicFrameChg chg="mod modGraphic">
          <ac:chgData name="De Pooter Marijn" userId="634ff10e-5ce1-4de2-b291-de73628c3d81" providerId="ADAL" clId="{7AAA194D-561D-4692-8953-66E55C974DA8}" dt="2020-09-27T12:40:47.709" v="10767" actId="6549"/>
          <ac:graphicFrameMkLst>
            <pc:docMk/>
            <pc:sldMk cId="3709124516" sldId="299"/>
            <ac:graphicFrameMk id="5" creationId="{FDBDC4AD-D7F5-43B7-A772-7AE8C56F4691}"/>
          </ac:graphicFrameMkLst>
        </pc:graphicFrameChg>
      </pc:sldChg>
      <pc:sldChg chg="addSp delSp modSp mod delAnim modAnim">
        <pc:chgData name="De Pooter Marijn" userId="634ff10e-5ce1-4de2-b291-de73628c3d81" providerId="ADAL" clId="{7AAA194D-561D-4692-8953-66E55C974DA8}" dt="2020-09-27T13:18:55.808" v="10774"/>
        <pc:sldMkLst>
          <pc:docMk/>
          <pc:sldMk cId="3749080174" sldId="302"/>
        </pc:sldMkLst>
        <pc:grpChg chg="del">
          <ac:chgData name="De Pooter Marijn" userId="634ff10e-5ce1-4de2-b291-de73628c3d81" providerId="ADAL" clId="{7AAA194D-561D-4692-8953-66E55C974DA8}" dt="2020-09-22T07:44:29.686" v="4437" actId="478"/>
          <ac:grpSpMkLst>
            <pc:docMk/>
            <pc:sldMk cId="3749080174" sldId="302"/>
            <ac:grpSpMk id="11" creationId="{A08DCFA6-07AF-4C2F-A17D-32B8DA73D39A}"/>
          </ac:grpSpMkLst>
        </pc:grpChg>
        <pc:picChg chg="add mod">
          <ac:chgData name="De Pooter Marijn" userId="634ff10e-5ce1-4de2-b291-de73628c3d81" providerId="ADAL" clId="{7AAA194D-561D-4692-8953-66E55C974DA8}" dt="2020-09-22T07:45:09.819" v="4444" actId="14100"/>
          <ac:picMkLst>
            <pc:docMk/>
            <pc:sldMk cId="3749080174" sldId="302"/>
            <ac:picMk id="7" creationId="{8FB2208A-DE54-4C8E-BC75-F20BDA9446E5}"/>
          </ac:picMkLst>
        </pc:picChg>
      </pc:sldChg>
      <pc:sldChg chg="modSp mod">
        <pc:chgData name="De Pooter Marijn" userId="634ff10e-5ce1-4de2-b291-de73628c3d81" providerId="ADAL" clId="{7AAA194D-561D-4692-8953-66E55C974DA8}" dt="2020-09-27T13:33:16.685" v="10782" actId="20577"/>
        <pc:sldMkLst>
          <pc:docMk/>
          <pc:sldMk cId="1050307132" sldId="304"/>
        </pc:sldMkLst>
        <pc:spChg chg="mod">
          <ac:chgData name="De Pooter Marijn" userId="634ff10e-5ce1-4de2-b291-de73628c3d81" providerId="ADAL" clId="{7AAA194D-561D-4692-8953-66E55C974DA8}" dt="2020-09-27T13:33:16.685" v="10782" actId="20577"/>
          <ac:spMkLst>
            <pc:docMk/>
            <pc:sldMk cId="1050307132" sldId="304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08:27:56.762" v="62" actId="14100"/>
        <pc:sldMkLst>
          <pc:docMk/>
          <pc:sldMk cId="2812066807" sldId="305"/>
        </pc:sldMkLst>
        <pc:graphicFrameChg chg="mod modGraphic">
          <ac:chgData name="De Pooter Marijn" userId="634ff10e-5ce1-4de2-b291-de73628c3d81" providerId="ADAL" clId="{7AAA194D-561D-4692-8953-66E55C974DA8}" dt="2020-09-21T08:27:56.762" v="62" actId="14100"/>
          <ac:graphicFrameMkLst>
            <pc:docMk/>
            <pc:sldMk cId="2812066807" sldId="305"/>
            <ac:graphicFrameMk id="5" creationId="{335B5575-ED0A-4D36-A78A-196729069BED}"/>
          </ac:graphicFrameMkLst>
        </pc:graphicFrameChg>
      </pc:sldChg>
      <pc:sldChg chg="modSp mod">
        <pc:chgData name="De Pooter Marijn" userId="634ff10e-5ce1-4de2-b291-de73628c3d81" providerId="ADAL" clId="{7AAA194D-561D-4692-8953-66E55C974DA8}" dt="2020-09-21T11:16:21.323" v="3422" actId="207"/>
        <pc:sldMkLst>
          <pc:docMk/>
          <pc:sldMk cId="1327952075" sldId="307"/>
        </pc:sldMkLst>
        <pc:spChg chg="mod">
          <ac:chgData name="De Pooter Marijn" userId="634ff10e-5ce1-4de2-b291-de73628c3d81" providerId="ADAL" clId="{7AAA194D-561D-4692-8953-66E55C974DA8}" dt="2020-09-21T11:16:21.323" v="3422" actId="207"/>
          <ac:spMkLst>
            <pc:docMk/>
            <pc:sldMk cId="1327952075" sldId="307"/>
            <ac:spMk id="4" creationId="{CDA794D7-1C0F-464D-8E15-E2295599F147}"/>
          </ac:spMkLst>
        </pc:spChg>
      </pc:sldChg>
      <pc:sldChg chg="modSp mod">
        <pc:chgData name="De Pooter Marijn" userId="634ff10e-5ce1-4de2-b291-de73628c3d81" providerId="ADAL" clId="{7AAA194D-561D-4692-8953-66E55C974DA8}" dt="2020-09-21T08:28:14.926" v="64"/>
        <pc:sldMkLst>
          <pc:docMk/>
          <pc:sldMk cId="758111458" sldId="313"/>
        </pc:sldMkLst>
        <pc:graphicFrameChg chg="mod modGraphic">
          <ac:chgData name="De Pooter Marijn" userId="634ff10e-5ce1-4de2-b291-de73628c3d81" providerId="ADAL" clId="{7AAA194D-561D-4692-8953-66E55C974DA8}" dt="2020-09-21T08:28:14.926" v="64"/>
          <ac:graphicFrameMkLst>
            <pc:docMk/>
            <pc:sldMk cId="758111458" sldId="313"/>
            <ac:graphicFrameMk id="5" creationId="{335B5575-ED0A-4D36-A78A-196729069BED}"/>
          </ac:graphicFrameMkLst>
        </pc:graphicFrameChg>
      </pc:sldChg>
      <pc:sldChg chg="modAnim">
        <pc:chgData name="De Pooter Marijn" userId="634ff10e-5ce1-4de2-b291-de73628c3d81" providerId="ADAL" clId="{7AAA194D-561D-4692-8953-66E55C974DA8}" dt="2020-09-22T14:40:11.317" v="10686"/>
        <pc:sldMkLst>
          <pc:docMk/>
          <pc:sldMk cId="295471225" sldId="319"/>
        </pc:sldMkLst>
      </pc:sldChg>
      <pc:sldChg chg="modSp mod modAnim">
        <pc:chgData name="De Pooter Marijn" userId="634ff10e-5ce1-4de2-b291-de73628c3d81" providerId="ADAL" clId="{7AAA194D-561D-4692-8953-66E55C974DA8}" dt="2020-09-22T14:41:22.221" v="10692"/>
        <pc:sldMkLst>
          <pc:docMk/>
          <pc:sldMk cId="1195850694" sldId="321"/>
        </pc:sldMkLst>
        <pc:graphicFrameChg chg="mod modGraphic">
          <ac:chgData name="De Pooter Marijn" userId="634ff10e-5ce1-4de2-b291-de73628c3d81" providerId="ADAL" clId="{7AAA194D-561D-4692-8953-66E55C974DA8}" dt="2020-09-21T08:28:34.411" v="66" actId="2084"/>
          <ac:graphicFrameMkLst>
            <pc:docMk/>
            <pc:sldMk cId="1195850694" sldId="321"/>
            <ac:graphicFrameMk id="13" creationId="{07D8B4C5-B5AB-4EE1-A2FA-04DA77533B8C}"/>
          </ac:graphicFrameMkLst>
        </pc:graphicFrameChg>
      </pc:sldChg>
      <pc:sldChg chg="modSp mod">
        <pc:chgData name="De Pooter Marijn" userId="634ff10e-5ce1-4de2-b291-de73628c3d81" providerId="ADAL" clId="{7AAA194D-561D-4692-8953-66E55C974DA8}" dt="2020-09-22T14:42:18.839" v="10695" actId="207"/>
        <pc:sldMkLst>
          <pc:docMk/>
          <pc:sldMk cId="2752219133" sldId="325"/>
        </pc:sldMkLst>
        <pc:spChg chg="mod">
          <ac:chgData name="De Pooter Marijn" userId="634ff10e-5ce1-4de2-b291-de73628c3d81" providerId="ADAL" clId="{7AAA194D-561D-4692-8953-66E55C974DA8}" dt="2020-09-21T08:43:25.521" v="532" actId="5793"/>
          <ac:spMkLst>
            <pc:docMk/>
            <pc:sldMk cId="2752219133" sldId="325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4:42:12.990" v="10694" actId="207"/>
          <ac:spMkLst>
            <pc:docMk/>
            <pc:sldMk cId="2752219133" sldId="325"/>
            <ac:spMk id="9" creationId="{39B95173-AFDB-466C-9C70-BC059ECC97EC}"/>
          </ac:spMkLst>
        </pc:spChg>
        <pc:graphicFrameChg chg="mod modGraphic">
          <ac:chgData name="De Pooter Marijn" userId="634ff10e-5ce1-4de2-b291-de73628c3d81" providerId="ADAL" clId="{7AAA194D-561D-4692-8953-66E55C974DA8}" dt="2020-09-22T14:42:18.839" v="10695" actId="207"/>
          <ac:graphicFrameMkLst>
            <pc:docMk/>
            <pc:sldMk cId="2752219133" sldId="325"/>
            <ac:graphicFrameMk id="13" creationId="{008DB506-427C-4534-92C5-B32F5AD606B0}"/>
          </ac:graphicFrameMkLst>
        </pc:graphicFrameChg>
      </pc:sldChg>
      <pc:sldChg chg="modSp mod">
        <pc:chgData name="De Pooter Marijn" userId="634ff10e-5ce1-4de2-b291-de73628c3d81" providerId="ADAL" clId="{7AAA194D-561D-4692-8953-66E55C974DA8}" dt="2020-09-21T09:10:25.961" v="1503" actId="113"/>
        <pc:sldMkLst>
          <pc:docMk/>
          <pc:sldMk cId="3192003071" sldId="326"/>
        </pc:sldMkLst>
        <pc:spChg chg="mod">
          <ac:chgData name="De Pooter Marijn" userId="634ff10e-5ce1-4de2-b291-de73628c3d81" providerId="ADAL" clId="{7AAA194D-561D-4692-8953-66E55C974DA8}" dt="2020-09-21T09:10:25.961" v="1503" actId="113"/>
          <ac:spMkLst>
            <pc:docMk/>
            <pc:sldMk cId="3192003071" sldId="326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09:09:45.951" v="1499" actId="20577"/>
        <pc:sldMkLst>
          <pc:docMk/>
          <pc:sldMk cId="730173772" sldId="327"/>
        </pc:sldMkLst>
        <pc:spChg chg="mod">
          <ac:chgData name="De Pooter Marijn" userId="634ff10e-5ce1-4de2-b291-de73628c3d81" providerId="ADAL" clId="{7AAA194D-561D-4692-8953-66E55C974DA8}" dt="2020-09-21T09:09:45.951" v="1499" actId="20577"/>
          <ac:spMkLst>
            <pc:docMk/>
            <pc:sldMk cId="730173772" sldId="327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7AAA194D-561D-4692-8953-66E55C974DA8}" dt="2020-09-21T09:08:19.680" v="1411" actId="2696"/>
        <pc:sldMkLst>
          <pc:docMk/>
          <pc:sldMk cId="2588786825" sldId="328"/>
        </pc:sldMkLst>
      </pc:sldChg>
      <pc:sldChg chg="modSp mod">
        <pc:chgData name="De Pooter Marijn" userId="634ff10e-5ce1-4de2-b291-de73628c3d81" providerId="ADAL" clId="{7AAA194D-561D-4692-8953-66E55C974DA8}" dt="2020-09-21T09:12:36.146" v="1704" actId="20577"/>
        <pc:sldMkLst>
          <pc:docMk/>
          <pc:sldMk cId="2187720427" sldId="329"/>
        </pc:sldMkLst>
        <pc:spChg chg="mod">
          <ac:chgData name="De Pooter Marijn" userId="634ff10e-5ce1-4de2-b291-de73628c3d81" providerId="ADAL" clId="{7AAA194D-561D-4692-8953-66E55C974DA8}" dt="2020-09-21T09:12:36.146" v="1704" actId="20577"/>
          <ac:spMkLst>
            <pc:docMk/>
            <pc:sldMk cId="2187720427" sldId="329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09:14:19.162" v="1767" actId="6549"/>
        <pc:sldMkLst>
          <pc:docMk/>
          <pc:sldMk cId="3255752930" sldId="330"/>
        </pc:sldMkLst>
        <pc:spChg chg="mod">
          <ac:chgData name="De Pooter Marijn" userId="634ff10e-5ce1-4de2-b291-de73628c3d81" providerId="ADAL" clId="{7AAA194D-561D-4692-8953-66E55C974DA8}" dt="2020-09-21T09:14:19.162" v="1767" actId="6549"/>
          <ac:spMkLst>
            <pc:docMk/>
            <pc:sldMk cId="3255752930" sldId="330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11:00:03.440" v="2262" actId="6549"/>
        <pc:sldMkLst>
          <pc:docMk/>
          <pc:sldMk cId="3883788791" sldId="331"/>
        </pc:sldMkLst>
        <pc:spChg chg="mod">
          <ac:chgData name="De Pooter Marijn" userId="634ff10e-5ce1-4de2-b291-de73628c3d81" providerId="ADAL" clId="{7AAA194D-561D-4692-8953-66E55C974DA8}" dt="2020-09-21T11:00:03.440" v="2262" actId="6549"/>
          <ac:spMkLst>
            <pc:docMk/>
            <pc:sldMk cId="3883788791" sldId="331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11:01:03.202" v="2293" actId="20577"/>
        <pc:sldMkLst>
          <pc:docMk/>
          <pc:sldMk cId="3268077999" sldId="332"/>
        </pc:sldMkLst>
        <pc:spChg chg="mod">
          <ac:chgData name="De Pooter Marijn" userId="634ff10e-5ce1-4de2-b291-de73628c3d81" providerId="ADAL" clId="{7AAA194D-561D-4692-8953-66E55C974DA8}" dt="2020-09-21T11:01:03.202" v="2293" actId="20577"/>
          <ac:spMkLst>
            <pc:docMk/>
            <pc:sldMk cId="3268077999" sldId="332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7AAA194D-561D-4692-8953-66E55C974DA8}" dt="2020-09-21T11:01:14.894" v="2294" actId="2696"/>
        <pc:sldMkLst>
          <pc:docMk/>
          <pc:sldMk cId="1144348503" sldId="333"/>
        </pc:sldMkLst>
      </pc:sldChg>
      <pc:sldChg chg="del">
        <pc:chgData name="De Pooter Marijn" userId="634ff10e-5ce1-4de2-b291-de73628c3d81" providerId="ADAL" clId="{7AAA194D-561D-4692-8953-66E55C974DA8}" dt="2020-09-21T11:08:57.527" v="3136" actId="47"/>
        <pc:sldMkLst>
          <pc:docMk/>
          <pc:sldMk cId="1766373556" sldId="334"/>
        </pc:sldMkLst>
      </pc:sldChg>
      <pc:sldChg chg="del">
        <pc:chgData name="De Pooter Marijn" userId="634ff10e-5ce1-4de2-b291-de73628c3d81" providerId="ADAL" clId="{7AAA194D-561D-4692-8953-66E55C974DA8}" dt="2020-09-21T11:08:58.761" v="3137" actId="47"/>
        <pc:sldMkLst>
          <pc:docMk/>
          <pc:sldMk cId="516572011" sldId="335"/>
        </pc:sldMkLst>
      </pc:sldChg>
      <pc:sldChg chg="modSp mod">
        <pc:chgData name="De Pooter Marijn" userId="634ff10e-5ce1-4de2-b291-de73628c3d81" providerId="ADAL" clId="{7AAA194D-561D-4692-8953-66E55C974DA8}" dt="2020-09-22T07:51:15.516" v="4482" actId="20577"/>
        <pc:sldMkLst>
          <pc:docMk/>
          <pc:sldMk cId="727558646" sldId="336"/>
        </pc:sldMkLst>
        <pc:spChg chg="mod">
          <ac:chgData name="De Pooter Marijn" userId="634ff10e-5ce1-4de2-b291-de73628c3d81" providerId="ADAL" clId="{7AAA194D-561D-4692-8953-66E55C974DA8}" dt="2020-09-22T07:51:11.342" v="4471" actId="20577"/>
          <ac:spMkLst>
            <pc:docMk/>
            <pc:sldMk cId="727558646" sldId="336"/>
            <ac:spMk id="2" creationId="{C8E4B304-2DE3-F24E-99A6-73CE5CA3B523}"/>
          </ac:spMkLst>
        </pc:spChg>
        <pc:spChg chg="mod">
          <ac:chgData name="De Pooter Marijn" userId="634ff10e-5ce1-4de2-b291-de73628c3d81" providerId="ADAL" clId="{7AAA194D-561D-4692-8953-66E55C974DA8}" dt="2020-09-22T07:51:15.516" v="4482" actId="20577"/>
          <ac:spMkLst>
            <pc:docMk/>
            <pc:sldMk cId="727558646" sldId="336"/>
            <ac:spMk id="3" creationId="{5F04B32D-BE96-E54F-AD6E-D4120B8E2BFF}"/>
          </ac:spMkLst>
        </pc:spChg>
      </pc:sldChg>
      <pc:sldChg chg="modSp mod">
        <pc:chgData name="De Pooter Marijn" userId="634ff10e-5ce1-4de2-b291-de73628c3d81" providerId="ADAL" clId="{7AAA194D-561D-4692-8953-66E55C974DA8}" dt="2020-09-22T07:51:23.824" v="4500" actId="20577"/>
        <pc:sldMkLst>
          <pc:docMk/>
          <pc:sldMk cId="353819501" sldId="337"/>
        </pc:sldMkLst>
        <pc:spChg chg="mod">
          <ac:chgData name="De Pooter Marijn" userId="634ff10e-5ce1-4de2-b291-de73628c3d81" providerId="ADAL" clId="{7AAA194D-561D-4692-8953-66E55C974DA8}" dt="2020-09-22T07:51:23.824" v="4500" actId="20577"/>
          <ac:spMkLst>
            <pc:docMk/>
            <pc:sldMk cId="353819501" sldId="337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1T11:24:34.975" v="3880" actId="6549"/>
          <ac:spMkLst>
            <pc:docMk/>
            <pc:sldMk cId="353819501" sldId="337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7AAA194D-561D-4692-8953-66E55C974DA8}" dt="2020-09-22T08:51:51.247" v="6275" actId="20577"/>
        <pc:sldMkLst>
          <pc:docMk/>
          <pc:sldMk cId="2357885873" sldId="338"/>
        </pc:sldMkLst>
        <pc:spChg chg="mod">
          <ac:chgData name="De Pooter Marijn" userId="634ff10e-5ce1-4de2-b291-de73628c3d81" providerId="ADAL" clId="{7AAA194D-561D-4692-8953-66E55C974DA8}" dt="2020-09-22T07:53:09.193" v="4582" actId="6549"/>
          <ac:spMkLst>
            <pc:docMk/>
            <pc:sldMk cId="2357885873" sldId="338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51:51.247" v="6275" actId="20577"/>
          <ac:spMkLst>
            <pc:docMk/>
            <pc:sldMk cId="2357885873" sldId="338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7AAA194D-561D-4692-8953-66E55C974DA8}" dt="2020-09-22T09:14:43.725" v="7567" actId="20577"/>
        <pc:sldMkLst>
          <pc:docMk/>
          <pc:sldMk cId="3258319732" sldId="339"/>
        </pc:sldMkLst>
        <pc:spChg chg="mod">
          <ac:chgData name="De Pooter Marijn" userId="634ff10e-5ce1-4de2-b291-de73628c3d81" providerId="ADAL" clId="{7AAA194D-561D-4692-8953-66E55C974DA8}" dt="2020-09-22T07:53:22.661" v="4591" actId="20577"/>
          <ac:spMkLst>
            <pc:docMk/>
            <pc:sldMk cId="3258319732" sldId="339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14:43.725" v="7567" actId="20577"/>
          <ac:spMkLst>
            <pc:docMk/>
            <pc:sldMk cId="3258319732" sldId="339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7AAA194D-561D-4692-8953-66E55C974DA8}" dt="2020-09-22T11:49:13.077" v="8726" actId="6549"/>
        <pc:sldMkLst>
          <pc:docMk/>
          <pc:sldMk cId="541462847" sldId="340"/>
        </pc:sldMkLst>
        <pc:spChg chg="mod">
          <ac:chgData name="De Pooter Marijn" userId="634ff10e-5ce1-4de2-b291-de73628c3d81" providerId="ADAL" clId="{7AAA194D-561D-4692-8953-66E55C974DA8}" dt="2020-09-22T11:49:13.077" v="8726" actId="6549"/>
          <ac:spMkLst>
            <pc:docMk/>
            <pc:sldMk cId="541462847" sldId="340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37:27.811" v="8530" actId="6549"/>
          <ac:spMkLst>
            <pc:docMk/>
            <pc:sldMk cId="541462847" sldId="340"/>
            <ac:spMk id="28" creationId="{4F9C07ED-5187-4358-A1B7-4A9A65AFD010}"/>
          </ac:spMkLst>
        </pc:spChg>
      </pc:sldChg>
      <pc:sldChg chg="modSp del mod">
        <pc:chgData name="De Pooter Marijn" userId="634ff10e-5ce1-4de2-b291-de73628c3d81" providerId="ADAL" clId="{7AAA194D-561D-4692-8953-66E55C974DA8}" dt="2020-09-22T08:35:40.820" v="5252" actId="47"/>
        <pc:sldMkLst>
          <pc:docMk/>
          <pc:sldMk cId="3469612678" sldId="342"/>
        </pc:sldMkLst>
        <pc:spChg chg="mod">
          <ac:chgData name="De Pooter Marijn" userId="634ff10e-5ce1-4de2-b291-de73628c3d81" providerId="ADAL" clId="{7AAA194D-561D-4692-8953-66E55C974DA8}" dt="2020-09-22T07:52:36.546" v="4545"/>
          <ac:spMkLst>
            <pc:docMk/>
            <pc:sldMk cId="3469612678" sldId="342"/>
            <ac:spMk id="2" creationId="{E86959B1-3923-4945-A1AB-86C646A4550E}"/>
          </ac:spMkLst>
        </pc:spChg>
      </pc:sldChg>
      <pc:sldChg chg="modSp mod">
        <pc:chgData name="De Pooter Marijn" userId="634ff10e-5ce1-4de2-b291-de73628c3d81" providerId="ADAL" clId="{7AAA194D-561D-4692-8953-66E55C974DA8}" dt="2020-09-22T07:51:32.993" v="4521" actId="20577"/>
        <pc:sldMkLst>
          <pc:docMk/>
          <pc:sldMk cId="692563635" sldId="343"/>
        </pc:sldMkLst>
        <pc:spChg chg="mod">
          <ac:chgData name="De Pooter Marijn" userId="634ff10e-5ce1-4de2-b291-de73628c3d81" providerId="ADAL" clId="{7AAA194D-561D-4692-8953-66E55C974DA8}" dt="2020-09-22T07:51:32.993" v="4521" actId="20577"/>
          <ac:spMkLst>
            <pc:docMk/>
            <pc:sldMk cId="692563635" sldId="343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1T11:22:55.773" v="3765" actId="21"/>
          <ac:spMkLst>
            <pc:docMk/>
            <pc:sldMk cId="692563635" sldId="343"/>
            <ac:spMk id="28" creationId="{4F9C07ED-5187-4358-A1B7-4A9A65AFD010}"/>
          </ac:spMkLst>
        </pc:spChg>
      </pc:sldChg>
      <pc:sldChg chg="addSp delSp modSp mod delAnim modAnim">
        <pc:chgData name="De Pooter Marijn" userId="634ff10e-5ce1-4de2-b291-de73628c3d81" providerId="ADAL" clId="{7AAA194D-561D-4692-8953-66E55C974DA8}" dt="2020-09-22T08:30:17.084" v="5193" actId="1076"/>
        <pc:sldMkLst>
          <pc:docMk/>
          <pc:sldMk cId="956583566" sldId="344"/>
        </pc:sldMkLst>
        <pc:spChg chg="mod">
          <ac:chgData name="De Pooter Marijn" userId="634ff10e-5ce1-4de2-b291-de73628c3d81" providerId="ADAL" clId="{7AAA194D-561D-4692-8953-66E55C974DA8}" dt="2020-09-22T07:52:27.827" v="4543"/>
          <ac:spMkLst>
            <pc:docMk/>
            <pc:sldMk cId="956583566" sldId="344"/>
            <ac:spMk id="2" creationId="{E86959B1-3923-4945-A1AB-86C646A4550E}"/>
          </ac:spMkLst>
        </pc:spChg>
        <pc:spChg chg="add mod">
          <ac:chgData name="De Pooter Marijn" userId="634ff10e-5ce1-4de2-b291-de73628c3d81" providerId="ADAL" clId="{7AAA194D-561D-4692-8953-66E55C974DA8}" dt="2020-09-22T08:28:58.373" v="5181" actId="208"/>
          <ac:spMkLst>
            <pc:docMk/>
            <pc:sldMk cId="956583566" sldId="344"/>
            <ac:spMk id="3" creationId="{8B9C4D03-F8E0-46F2-917F-1F3F12F950F8}"/>
          </ac:spMkLst>
        </pc:spChg>
        <pc:spChg chg="add mod">
          <ac:chgData name="De Pooter Marijn" userId="634ff10e-5ce1-4de2-b291-de73628c3d81" providerId="ADAL" clId="{7AAA194D-561D-4692-8953-66E55C974DA8}" dt="2020-09-22T08:29:10.713" v="5186" actId="1038"/>
          <ac:spMkLst>
            <pc:docMk/>
            <pc:sldMk cId="956583566" sldId="344"/>
            <ac:spMk id="5" creationId="{0B9C0A3A-8897-436E-9504-5A68723C8CE2}"/>
          </ac:spMkLst>
        </pc:spChg>
        <pc:spChg chg="del">
          <ac:chgData name="De Pooter Marijn" userId="634ff10e-5ce1-4de2-b291-de73628c3d81" providerId="ADAL" clId="{7AAA194D-561D-4692-8953-66E55C974DA8}" dt="2020-09-22T08:26:29.677" v="5119" actId="478"/>
          <ac:spMkLst>
            <pc:docMk/>
            <pc:sldMk cId="956583566" sldId="344"/>
            <ac:spMk id="23" creationId="{68A4FA00-AB2F-4944-8916-59DF8F4924AA}"/>
          </ac:spMkLst>
        </pc:spChg>
        <pc:spChg chg="del mod">
          <ac:chgData name="De Pooter Marijn" userId="634ff10e-5ce1-4de2-b291-de73628c3d81" providerId="ADAL" clId="{7AAA194D-561D-4692-8953-66E55C974DA8}" dt="2020-09-22T08:26:32.116" v="5120" actId="478"/>
          <ac:spMkLst>
            <pc:docMk/>
            <pc:sldMk cId="956583566" sldId="344"/>
            <ac:spMk id="24" creationId="{4ECAC2A6-DD23-471B-B24F-3D73FE4E12E1}"/>
          </ac:spMkLst>
        </pc:spChg>
        <pc:spChg chg="del">
          <ac:chgData name="De Pooter Marijn" userId="634ff10e-5ce1-4de2-b291-de73628c3d81" providerId="ADAL" clId="{7AAA194D-561D-4692-8953-66E55C974DA8}" dt="2020-09-22T08:26:35.314" v="5121" actId="478"/>
          <ac:spMkLst>
            <pc:docMk/>
            <pc:sldMk cId="956583566" sldId="344"/>
            <ac:spMk id="26" creationId="{4D2FF396-F6D9-4F2F-8619-22CE61092199}"/>
          </ac:spMkLst>
        </pc:spChg>
        <pc:spChg chg="del">
          <ac:chgData name="De Pooter Marijn" userId="634ff10e-5ce1-4de2-b291-de73628c3d81" providerId="ADAL" clId="{7AAA194D-561D-4692-8953-66E55C974DA8}" dt="2020-09-22T08:26:39.170" v="5122" actId="478"/>
          <ac:spMkLst>
            <pc:docMk/>
            <pc:sldMk cId="956583566" sldId="344"/>
            <ac:spMk id="27" creationId="{A528FE04-118C-498B-96E6-6718C804711B}"/>
          </ac:spMkLst>
        </pc:spChg>
        <pc:spChg chg="add mod">
          <ac:chgData name="De Pooter Marijn" userId="634ff10e-5ce1-4de2-b291-de73628c3d81" providerId="ADAL" clId="{7AAA194D-561D-4692-8953-66E55C974DA8}" dt="2020-09-22T08:30:17.084" v="5193" actId="1076"/>
          <ac:spMkLst>
            <pc:docMk/>
            <pc:sldMk cId="956583566" sldId="344"/>
            <ac:spMk id="33" creationId="{680CE203-42CB-434A-819C-E0D0BCD9DD6B}"/>
          </ac:spMkLst>
        </pc:spChg>
        <pc:graphicFrameChg chg="mod modGraphic">
          <ac:chgData name="De Pooter Marijn" userId="634ff10e-5ce1-4de2-b291-de73628c3d81" providerId="ADAL" clId="{7AAA194D-561D-4692-8953-66E55C974DA8}" dt="2020-09-21T08:29:01.738" v="68" actId="2084"/>
          <ac:graphicFrameMkLst>
            <pc:docMk/>
            <pc:sldMk cId="956583566" sldId="344"/>
            <ac:graphicFrameMk id="4" creationId="{1335E479-1F54-4CAD-A78E-6B190FA1FDC2}"/>
          </ac:graphicFrameMkLst>
        </pc:graphicFrameChg>
        <pc:graphicFrameChg chg="mod modGraphic">
          <ac:chgData name="De Pooter Marijn" userId="634ff10e-5ce1-4de2-b291-de73628c3d81" providerId="ADAL" clId="{7AAA194D-561D-4692-8953-66E55C974DA8}" dt="2020-09-21T08:29:25.454" v="72"/>
          <ac:graphicFrameMkLst>
            <pc:docMk/>
            <pc:sldMk cId="956583566" sldId="344"/>
            <ac:graphicFrameMk id="17" creationId="{FC916FDD-2E43-44F6-8EAB-E6261734DA01}"/>
          </ac:graphicFrameMkLst>
        </pc:graphicFrameChg>
        <pc:picChg chg="add mod">
          <ac:chgData name="De Pooter Marijn" userId="634ff10e-5ce1-4de2-b291-de73628c3d81" providerId="ADAL" clId="{7AAA194D-561D-4692-8953-66E55C974DA8}" dt="2020-09-22T08:27:08.717" v="5125" actId="1076"/>
          <ac:picMkLst>
            <pc:docMk/>
            <pc:sldMk cId="956583566" sldId="344"/>
            <ac:picMk id="28" creationId="{86F8D58B-FFC0-4121-B84A-988B4FD3E7A7}"/>
          </ac:picMkLst>
        </pc:picChg>
        <pc:picChg chg="add mod">
          <ac:chgData name="De Pooter Marijn" userId="634ff10e-5ce1-4de2-b291-de73628c3d81" providerId="ADAL" clId="{7AAA194D-561D-4692-8953-66E55C974DA8}" dt="2020-09-22T08:28:05.476" v="5176" actId="1076"/>
          <ac:picMkLst>
            <pc:docMk/>
            <pc:sldMk cId="956583566" sldId="344"/>
            <ac:picMk id="29" creationId="{FB7E0C46-A56F-490D-90D1-8A4006B24DFE}"/>
          </ac:picMkLst>
        </pc:picChg>
        <pc:picChg chg="add mod">
          <ac:chgData name="De Pooter Marijn" userId="634ff10e-5ce1-4de2-b291-de73628c3d81" providerId="ADAL" clId="{7AAA194D-561D-4692-8953-66E55C974DA8}" dt="2020-09-22T08:27:46.188" v="5173" actId="1076"/>
          <ac:picMkLst>
            <pc:docMk/>
            <pc:sldMk cId="956583566" sldId="344"/>
            <ac:picMk id="30" creationId="{EC1B6C1A-909D-4C5F-BB16-6EE227C87783}"/>
          </ac:picMkLst>
        </pc:picChg>
        <pc:picChg chg="add mod">
          <ac:chgData name="De Pooter Marijn" userId="634ff10e-5ce1-4de2-b291-de73628c3d81" providerId="ADAL" clId="{7AAA194D-561D-4692-8953-66E55C974DA8}" dt="2020-09-22T08:28:07.725" v="5177" actId="1076"/>
          <ac:picMkLst>
            <pc:docMk/>
            <pc:sldMk cId="956583566" sldId="344"/>
            <ac:picMk id="31" creationId="{776FA585-CB2C-4868-A87A-3B8CF7028CB5}"/>
          </ac:picMkLst>
        </pc:picChg>
        <pc:cxnChg chg="mod">
          <ac:chgData name="De Pooter Marijn" userId="634ff10e-5ce1-4de2-b291-de73628c3d81" providerId="ADAL" clId="{7AAA194D-561D-4692-8953-66E55C974DA8}" dt="2020-09-22T08:24:43.909" v="5113" actId="208"/>
          <ac:cxnSpMkLst>
            <pc:docMk/>
            <pc:sldMk cId="956583566" sldId="344"/>
            <ac:cxnSpMk id="20" creationId="{D791E9D7-7C4B-42EA-A24C-867076441621}"/>
          </ac:cxnSpMkLst>
        </pc:cxnChg>
        <pc:cxnChg chg="mod">
          <ac:chgData name="De Pooter Marijn" userId="634ff10e-5ce1-4de2-b291-de73628c3d81" providerId="ADAL" clId="{7AAA194D-561D-4692-8953-66E55C974DA8}" dt="2020-09-22T08:25:03.212" v="5114" actId="208"/>
          <ac:cxnSpMkLst>
            <pc:docMk/>
            <pc:sldMk cId="956583566" sldId="344"/>
            <ac:cxnSpMk id="21" creationId="{3A25091F-EC24-43A1-80D4-8ECE8DBE95BB}"/>
          </ac:cxnSpMkLst>
        </pc:cxnChg>
        <pc:cxnChg chg="mod">
          <ac:chgData name="De Pooter Marijn" userId="634ff10e-5ce1-4de2-b291-de73628c3d81" providerId="ADAL" clId="{7AAA194D-561D-4692-8953-66E55C974DA8}" dt="2020-09-22T08:24:36.566" v="5111" actId="208"/>
          <ac:cxnSpMkLst>
            <pc:docMk/>
            <pc:sldMk cId="956583566" sldId="344"/>
            <ac:cxnSpMk id="22" creationId="{4320EE69-5C4D-47B4-9718-0748F1407EBE}"/>
          </ac:cxnSpMkLst>
        </pc:cxnChg>
        <pc:cxnChg chg="mod">
          <ac:chgData name="De Pooter Marijn" userId="634ff10e-5ce1-4de2-b291-de73628c3d81" providerId="ADAL" clId="{7AAA194D-561D-4692-8953-66E55C974DA8}" dt="2020-09-22T08:25:11.021" v="5115" actId="208"/>
          <ac:cxnSpMkLst>
            <pc:docMk/>
            <pc:sldMk cId="956583566" sldId="344"/>
            <ac:cxnSpMk id="25" creationId="{5D4264E6-A9B1-47F1-8589-E14DDA72F555}"/>
          </ac:cxnSpMkLst>
        </pc:cxnChg>
      </pc:sldChg>
      <pc:sldChg chg="modSp mod">
        <pc:chgData name="De Pooter Marijn" userId="634ff10e-5ce1-4de2-b291-de73628c3d81" providerId="ADAL" clId="{7AAA194D-561D-4692-8953-66E55C974DA8}" dt="2020-09-22T08:47:32.330" v="6017" actId="27636"/>
        <pc:sldMkLst>
          <pc:docMk/>
          <pc:sldMk cId="660816327" sldId="345"/>
        </pc:sldMkLst>
        <pc:spChg chg="mod">
          <ac:chgData name="De Pooter Marijn" userId="634ff10e-5ce1-4de2-b291-de73628c3d81" providerId="ADAL" clId="{7AAA194D-561D-4692-8953-66E55C974DA8}" dt="2020-09-22T07:52:31.692" v="4544"/>
          <ac:spMkLst>
            <pc:docMk/>
            <pc:sldMk cId="660816327" sldId="345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47:32.330" v="6017" actId="27636"/>
          <ac:spMkLst>
            <pc:docMk/>
            <pc:sldMk cId="660816327" sldId="345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2T08:46:11.727" v="6006" actId="20577"/>
        <pc:sldMkLst>
          <pc:docMk/>
          <pc:sldMk cId="3762680006" sldId="346"/>
        </pc:sldMkLst>
        <pc:spChg chg="mod">
          <ac:chgData name="De Pooter Marijn" userId="634ff10e-5ce1-4de2-b291-de73628c3d81" providerId="ADAL" clId="{7AAA194D-561D-4692-8953-66E55C974DA8}" dt="2020-09-22T07:52:48.949" v="4555" actId="20577"/>
          <ac:spMkLst>
            <pc:docMk/>
            <pc:sldMk cId="3762680006" sldId="346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46:11.727" v="6006" actId="20577"/>
          <ac:spMkLst>
            <pc:docMk/>
            <pc:sldMk cId="3762680006" sldId="346"/>
            <ac:spMk id="3" creationId="{4ECABE3C-BC33-8245-822C-EE2D7505A266}"/>
          </ac:spMkLst>
        </pc:spChg>
      </pc:sldChg>
      <pc:sldChg chg="modSp del mod">
        <pc:chgData name="De Pooter Marijn" userId="634ff10e-5ce1-4de2-b291-de73628c3d81" providerId="ADAL" clId="{7AAA194D-561D-4692-8953-66E55C974DA8}" dt="2020-09-22T08:51:13.360" v="6159" actId="47"/>
        <pc:sldMkLst>
          <pc:docMk/>
          <pc:sldMk cId="2255693595" sldId="347"/>
        </pc:sldMkLst>
        <pc:spChg chg="mod">
          <ac:chgData name="De Pooter Marijn" userId="634ff10e-5ce1-4de2-b291-de73628c3d81" providerId="ADAL" clId="{7AAA194D-561D-4692-8953-66E55C974DA8}" dt="2020-09-22T07:52:58.613" v="4570" actId="6549"/>
          <ac:spMkLst>
            <pc:docMk/>
            <pc:sldMk cId="2255693595" sldId="347"/>
            <ac:spMk id="2" creationId="{E86959B1-3923-4945-A1AB-86C646A4550E}"/>
          </ac:spMkLst>
        </pc:spChg>
      </pc:sldChg>
      <pc:sldChg chg="delSp modSp add del mod">
        <pc:chgData name="De Pooter Marijn" userId="634ff10e-5ce1-4de2-b291-de73628c3d81" providerId="ADAL" clId="{7AAA194D-561D-4692-8953-66E55C974DA8}" dt="2020-09-21T08:42:23.285" v="515" actId="2696"/>
        <pc:sldMkLst>
          <pc:docMk/>
          <pc:sldMk cId="2209427388" sldId="348"/>
        </pc:sldMkLst>
        <pc:spChg chg="mod">
          <ac:chgData name="De Pooter Marijn" userId="634ff10e-5ce1-4de2-b291-de73628c3d81" providerId="ADAL" clId="{7AAA194D-561D-4692-8953-66E55C974DA8}" dt="2020-09-21T08:41:33.003" v="481" actId="20577"/>
          <ac:spMkLst>
            <pc:docMk/>
            <pc:sldMk cId="2209427388" sldId="348"/>
            <ac:spMk id="3" creationId="{4ECABE3C-BC33-8245-822C-EE2D7505A266}"/>
          </ac:spMkLst>
        </pc:spChg>
        <pc:graphicFrameChg chg="del">
          <ac:chgData name="De Pooter Marijn" userId="634ff10e-5ce1-4de2-b291-de73628c3d81" providerId="ADAL" clId="{7AAA194D-561D-4692-8953-66E55C974DA8}" dt="2020-09-21T08:40:15.588" v="386" actId="478"/>
          <ac:graphicFrameMkLst>
            <pc:docMk/>
            <pc:sldMk cId="2209427388" sldId="348"/>
            <ac:graphicFrameMk id="13" creationId="{008DB506-427C-4534-92C5-B32F5AD606B0}"/>
          </ac:graphicFrameMkLst>
        </pc:graphicFrameChg>
      </pc:sldChg>
      <pc:sldChg chg="modSp add mod ord">
        <pc:chgData name="De Pooter Marijn" userId="634ff10e-5ce1-4de2-b291-de73628c3d81" providerId="ADAL" clId="{7AAA194D-561D-4692-8953-66E55C974DA8}" dt="2020-09-21T08:45:21.703" v="615" actId="6549"/>
        <pc:sldMkLst>
          <pc:docMk/>
          <pc:sldMk cId="2679022909" sldId="348"/>
        </pc:sldMkLst>
        <pc:spChg chg="mod">
          <ac:chgData name="De Pooter Marijn" userId="634ff10e-5ce1-4de2-b291-de73628c3d81" providerId="ADAL" clId="{7AAA194D-561D-4692-8953-66E55C974DA8}" dt="2020-09-21T08:43:33.917" v="536" actId="20577"/>
          <ac:spMkLst>
            <pc:docMk/>
            <pc:sldMk cId="2679022909" sldId="348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1T08:45:21.703" v="615" actId="6549"/>
          <ac:spMkLst>
            <pc:docMk/>
            <pc:sldMk cId="2679022909" sldId="348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14:43:03.470" v="10752" actId="20577"/>
        <pc:sldMkLst>
          <pc:docMk/>
          <pc:sldMk cId="2661098751" sldId="349"/>
        </pc:sldMkLst>
        <pc:spChg chg="mod">
          <ac:chgData name="De Pooter Marijn" userId="634ff10e-5ce1-4de2-b291-de73628c3d81" providerId="ADAL" clId="{7AAA194D-561D-4692-8953-66E55C974DA8}" dt="2020-09-21T08:43:38.463" v="540" actId="20577"/>
          <ac:spMkLst>
            <pc:docMk/>
            <pc:sldMk cId="2661098751" sldId="349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14:43:03.470" v="10752" actId="20577"/>
          <ac:spMkLst>
            <pc:docMk/>
            <pc:sldMk cId="2661098751" sldId="349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14:43:15.378" v="10753" actId="207"/>
        <pc:sldMkLst>
          <pc:docMk/>
          <pc:sldMk cId="2239107442" sldId="350"/>
        </pc:sldMkLst>
        <pc:spChg chg="mod">
          <ac:chgData name="De Pooter Marijn" userId="634ff10e-5ce1-4de2-b291-de73628c3d81" providerId="ADAL" clId="{7AAA194D-561D-4692-8953-66E55C974DA8}" dt="2020-09-21T08:49:27.731" v="706" actId="20577"/>
          <ac:spMkLst>
            <pc:docMk/>
            <pc:sldMk cId="2239107442" sldId="350"/>
            <ac:spMk id="2" creationId="{E86959B1-3923-4945-A1AB-86C646A4550E}"/>
          </ac:spMkLst>
        </pc:spChg>
        <pc:graphicFrameChg chg="modGraphic">
          <ac:chgData name="De Pooter Marijn" userId="634ff10e-5ce1-4de2-b291-de73628c3d81" providerId="ADAL" clId="{7AAA194D-561D-4692-8953-66E55C974DA8}" dt="2020-09-22T14:43:15.378" v="10753" actId="207"/>
          <ac:graphicFrameMkLst>
            <pc:docMk/>
            <pc:sldMk cId="2239107442" sldId="350"/>
            <ac:graphicFrameMk id="13" creationId="{008DB506-427C-4534-92C5-B32F5AD606B0}"/>
          </ac:graphicFrameMkLst>
        </pc:graphicFrameChg>
      </pc:sldChg>
      <pc:sldChg chg="add del ord">
        <pc:chgData name="De Pooter Marijn" userId="634ff10e-5ce1-4de2-b291-de73628c3d81" providerId="ADAL" clId="{7AAA194D-561D-4692-8953-66E55C974DA8}" dt="2020-09-21T09:13:07.634" v="1708" actId="47"/>
        <pc:sldMkLst>
          <pc:docMk/>
          <pc:sldMk cId="1114542766" sldId="351"/>
        </pc:sldMkLst>
      </pc:sldChg>
      <pc:sldChg chg="modSp add mod modNotesTx">
        <pc:chgData name="De Pooter Marijn" userId="634ff10e-5ce1-4de2-b291-de73628c3d81" providerId="ADAL" clId="{7AAA194D-561D-4692-8953-66E55C974DA8}" dt="2020-09-21T11:06:30.972" v="3135" actId="20577"/>
        <pc:sldMkLst>
          <pc:docMk/>
          <pc:sldMk cId="4022741457" sldId="351"/>
        </pc:sldMkLst>
        <pc:spChg chg="mod">
          <ac:chgData name="De Pooter Marijn" userId="634ff10e-5ce1-4de2-b291-de73628c3d81" providerId="ADAL" clId="{7AAA194D-561D-4692-8953-66E55C974DA8}" dt="2020-09-21T11:03:55.762" v="2496" actId="20577"/>
          <ac:spMkLst>
            <pc:docMk/>
            <pc:sldMk cId="4022741457" sldId="351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7AAA194D-561D-4692-8953-66E55C974DA8}" dt="2020-09-22T08:46:43.850" v="6007" actId="21"/>
        <pc:sldMkLst>
          <pc:docMk/>
          <pc:sldMk cId="1504560912" sldId="352"/>
        </pc:sldMkLst>
        <pc:spChg chg="mod">
          <ac:chgData name="De Pooter Marijn" userId="634ff10e-5ce1-4de2-b291-de73628c3d81" providerId="ADAL" clId="{7AAA194D-561D-4692-8953-66E55C974DA8}" dt="2020-09-22T07:52:21.668" v="4542" actId="20577"/>
          <ac:spMkLst>
            <pc:docMk/>
            <pc:sldMk cId="1504560912" sldId="352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46:43.850" v="6007" actId="21"/>
          <ac:spMkLst>
            <pc:docMk/>
            <pc:sldMk cId="1504560912" sldId="352"/>
            <ac:spMk id="28" creationId="{4F9C07ED-5187-4358-A1B7-4A9A65AFD010}"/>
          </ac:spMkLst>
        </pc:spChg>
      </pc:sldChg>
      <pc:sldChg chg="modSp add mod">
        <pc:chgData name="De Pooter Marijn" userId="634ff10e-5ce1-4de2-b291-de73628c3d81" providerId="ADAL" clId="{7AAA194D-561D-4692-8953-66E55C974DA8}" dt="2020-09-22T07:51:49.112" v="4524"/>
        <pc:sldMkLst>
          <pc:docMk/>
          <pc:sldMk cId="1574962303" sldId="353"/>
        </pc:sldMkLst>
        <pc:spChg chg="mod">
          <ac:chgData name="De Pooter Marijn" userId="634ff10e-5ce1-4de2-b291-de73628c3d81" providerId="ADAL" clId="{7AAA194D-561D-4692-8953-66E55C974DA8}" dt="2020-09-22T07:51:49.112" v="4524"/>
          <ac:spMkLst>
            <pc:docMk/>
            <pc:sldMk cId="1574962303" sldId="353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7:49:45.715" v="4453" actId="20577"/>
          <ac:spMkLst>
            <pc:docMk/>
            <pc:sldMk cId="1574962303" sldId="353"/>
            <ac:spMk id="28" creationId="{4F9C07ED-5187-4358-A1B7-4A9A65AFD010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7:57:21.535" v="4743" actId="14100"/>
        <pc:sldMkLst>
          <pc:docMk/>
          <pc:sldMk cId="3784340631" sldId="354"/>
        </pc:sldMkLst>
        <pc:spChg chg="mod">
          <ac:chgData name="De Pooter Marijn" userId="634ff10e-5ce1-4de2-b291-de73628c3d81" providerId="ADAL" clId="{7AAA194D-561D-4692-8953-66E55C974DA8}" dt="2020-09-22T07:51:44.145" v="4523"/>
          <ac:spMkLst>
            <pc:docMk/>
            <pc:sldMk cId="3784340631" sldId="354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7:57:21.535" v="4743" actId="14100"/>
          <ac:spMkLst>
            <pc:docMk/>
            <pc:sldMk cId="3784340631" sldId="354"/>
            <ac:spMk id="3" creationId="{4ECABE3C-BC33-8245-822C-EE2D7505A266}"/>
          </ac:spMkLst>
        </pc:spChg>
      </pc:sldChg>
      <pc:sldChg chg="addSp delSp modSp add mod ord modNotesTx">
        <pc:chgData name="De Pooter Marijn" userId="634ff10e-5ce1-4de2-b291-de73628c3d81" providerId="ADAL" clId="{7AAA194D-561D-4692-8953-66E55C974DA8}" dt="2020-09-22T07:51:38.275" v="4522"/>
        <pc:sldMkLst>
          <pc:docMk/>
          <pc:sldMk cId="3256619340" sldId="355"/>
        </pc:sldMkLst>
        <pc:spChg chg="mod">
          <ac:chgData name="De Pooter Marijn" userId="634ff10e-5ce1-4de2-b291-de73628c3d81" providerId="ADAL" clId="{7AAA194D-561D-4692-8953-66E55C974DA8}" dt="2020-09-22T07:51:38.275" v="4522"/>
          <ac:spMkLst>
            <pc:docMk/>
            <pc:sldMk cId="3256619340" sldId="355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1T12:51:34.623" v="4411" actId="20577"/>
          <ac:spMkLst>
            <pc:docMk/>
            <pc:sldMk cId="3256619340" sldId="355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7AAA194D-561D-4692-8953-66E55C974DA8}" dt="2020-09-21T11:34:27.059" v="4151" actId="14100"/>
          <ac:spMkLst>
            <pc:docMk/>
            <pc:sldMk cId="3256619340" sldId="355"/>
            <ac:spMk id="7" creationId="{83A807D0-F1CC-4CFE-8C35-B9BD1C6FAADA}"/>
          </ac:spMkLst>
        </pc:spChg>
        <pc:spChg chg="add del">
          <ac:chgData name="De Pooter Marijn" userId="634ff10e-5ce1-4de2-b291-de73628c3d81" providerId="ADAL" clId="{7AAA194D-561D-4692-8953-66E55C974DA8}" dt="2020-09-21T11:27:53.588" v="4014" actId="478"/>
          <ac:spMkLst>
            <pc:docMk/>
            <pc:sldMk cId="3256619340" sldId="355"/>
            <ac:spMk id="14" creationId="{B45A072B-9327-4972-B2C0-36C23B6FFEEE}"/>
          </ac:spMkLst>
        </pc:spChg>
        <pc:spChg chg="add mod">
          <ac:chgData name="De Pooter Marijn" userId="634ff10e-5ce1-4de2-b291-de73628c3d81" providerId="ADAL" clId="{7AAA194D-561D-4692-8953-66E55C974DA8}" dt="2020-09-21T11:33:42.348" v="4130" actId="122"/>
          <ac:spMkLst>
            <pc:docMk/>
            <pc:sldMk cId="3256619340" sldId="355"/>
            <ac:spMk id="16" creationId="{1F8C91E3-7F2C-4304-BC43-7EB95217658C}"/>
          </ac:spMkLst>
        </pc:spChg>
        <pc:spChg chg="add mod">
          <ac:chgData name="De Pooter Marijn" userId="634ff10e-5ce1-4de2-b291-de73628c3d81" providerId="ADAL" clId="{7AAA194D-561D-4692-8953-66E55C974DA8}" dt="2020-09-21T11:34:08.771" v="4135" actId="14100"/>
          <ac:spMkLst>
            <pc:docMk/>
            <pc:sldMk cId="3256619340" sldId="355"/>
            <ac:spMk id="18" creationId="{A3C6B79C-3246-440B-9886-F224CA406183}"/>
          </ac:spMkLst>
        </pc:spChg>
        <pc:spChg chg="add mod">
          <ac:chgData name="De Pooter Marijn" userId="634ff10e-5ce1-4de2-b291-de73628c3d81" providerId="ADAL" clId="{7AAA194D-561D-4692-8953-66E55C974DA8}" dt="2020-09-21T11:35:10.861" v="4161" actId="1036"/>
          <ac:spMkLst>
            <pc:docMk/>
            <pc:sldMk cId="3256619340" sldId="355"/>
            <ac:spMk id="21" creationId="{0BB660CD-9929-4A7F-94F6-70A1E1C1ED50}"/>
          </ac:spMkLst>
        </pc:spChg>
        <pc:spChg chg="add mod">
          <ac:chgData name="De Pooter Marijn" userId="634ff10e-5ce1-4de2-b291-de73628c3d81" providerId="ADAL" clId="{7AAA194D-561D-4692-8953-66E55C974DA8}" dt="2020-09-21T11:35:10.861" v="4161" actId="1036"/>
          <ac:spMkLst>
            <pc:docMk/>
            <pc:sldMk cId="3256619340" sldId="355"/>
            <ac:spMk id="23" creationId="{A5C65E7C-F5A8-4512-BA39-C2F1AE4032A3}"/>
          </ac:spMkLst>
        </pc:spChg>
        <pc:spChg chg="add mod">
          <ac:chgData name="De Pooter Marijn" userId="634ff10e-5ce1-4de2-b291-de73628c3d81" providerId="ADAL" clId="{7AAA194D-561D-4692-8953-66E55C974DA8}" dt="2020-09-21T11:35:10.861" v="4161" actId="1036"/>
          <ac:spMkLst>
            <pc:docMk/>
            <pc:sldMk cId="3256619340" sldId="355"/>
            <ac:spMk id="25" creationId="{D200ED28-6440-434C-97EC-6CE36F1150B0}"/>
          </ac:spMkLst>
        </pc:spChg>
        <pc:picChg chg="add del mod">
          <ac:chgData name="De Pooter Marijn" userId="634ff10e-5ce1-4de2-b291-de73628c3d81" providerId="ADAL" clId="{7AAA194D-561D-4692-8953-66E55C974DA8}" dt="2020-09-21T11:30:11.912" v="4061" actId="478"/>
          <ac:picMkLst>
            <pc:docMk/>
            <pc:sldMk cId="3256619340" sldId="355"/>
            <ac:picMk id="5" creationId="{534909A4-2954-49C9-9F30-1C906AFA06AD}"/>
          </ac:picMkLst>
        </pc:picChg>
        <pc:picChg chg="add mod">
          <ac:chgData name="De Pooter Marijn" userId="634ff10e-5ce1-4de2-b291-de73628c3d81" providerId="ADAL" clId="{7AAA194D-561D-4692-8953-66E55C974DA8}" dt="2020-09-21T11:35:10.861" v="4161" actId="1036"/>
          <ac:picMkLst>
            <pc:docMk/>
            <pc:sldMk cId="3256619340" sldId="355"/>
            <ac:picMk id="20" creationId="{C042FA5C-C341-481D-B896-C0B3FDF31877}"/>
          </ac:picMkLst>
        </pc:picChg>
        <pc:cxnChg chg="add mod">
          <ac:chgData name="De Pooter Marijn" userId="634ff10e-5ce1-4de2-b291-de73628c3d81" providerId="ADAL" clId="{7AAA194D-561D-4692-8953-66E55C974DA8}" dt="2020-09-21T11:35:24.135" v="4162" actId="1076"/>
          <ac:cxnSpMkLst>
            <pc:docMk/>
            <pc:sldMk cId="3256619340" sldId="355"/>
            <ac:cxnSpMk id="27" creationId="{DDED044E-E766-406A-9D23-5A6880447298}"/>
          </ac:cxnSpMkLst>
        </pc:cxnChg>
        <pc:cxnChg chg="add mod">
          <ac:chgData name="De Pooter Marijn" userId="634ff10e-5ce1-4de2-b291-de73628c3d81" providerId="ADAL" clId="{7AAA194D-561D-4692-8953-66E55C974DA8}" dt="2020-09-21T11:34:58.310" v="4158" actId="14100"/>
          <ac:cxnSpMkLst>
            <pc:docMk/>
            <pc:sldMk cId="3256619340" sldId="355"/>
            <ac:cxnSpMk id="29" creationId="{1180E185-79E6-49AC-AD60-2B086D59A9F0}"/>
          </ac:cxnSpMkLst>
        </pc:cxnChg>
        <pc:cxnChg chg="add mod">
          <ac:chgData name="De Pooter Marijn" userId="634ff10e-5ce1-4de2-b291-de73628c3d81" providerId="ADAL" clId="{7AAA194D-561D-4692-8953-66E55C974DA8}" dt="2020-09-21T11:34:55.132" v="4157" actId="14100"/>
          <ac:cxnSpMkLst>
            <pc:docMk/>
            <pc:sldMk cId="3256619340" sldId="355"/>
            <ac:cxnSpMk id="31" creationId="{338A7484-CC20-415A-AB7E-EDA4F2C9E91D}"/>
          </ac:cxnSpMkLst>
        </pc:cxnChg>
      </pc:sldChg>
      <pc:sldChg chg="delSp modSp add mod ord">
        <pc:chgData name="De Pooter Marijn" userId="634ff10e-5ce1-4de2-b291-de73628c3d81" providerId="ADAL" clId="{7AAA194D-561D-4692-8953-66E55C974DA8}" dt="2020-09-22T08:12:01.433" v="4976" actId="20577"/>
        <pc:sldMkLst>
          <pc:docMk/>
          <pc:sldMk cId="1549355797" sldId="356"/>
        </pc:sldMkLst>
        <pc:spChg chg="mod">
          <ac:chgData name="De Pooter Marijn" userId="634ff10e-5ce1-4de2-b291-de73628c3d81" providerId="ADAL" clId="{7AAA194D-561D-4692-8953-66E55C974DA8}" dt="2020-09-22T07:51:52.357" v="4525"/>
          <ac:spMkLst>
            <pc:docMk/>
            <pc:sldMk cId="1549355797" sldId="356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12:01.433" v="4976" actId="20577"/>
          <ac:spMkLst>
            <pc:docMk/>
            <pc:sldMk cId="1549355797" sldId="356"/>
            <ac:spMk id="3" creationId="{4ECABE3C-BC33-8245-822C-EE2D7505A266}"/>
          </ac:spMkLst>
        </pc:spChg>
        <pc:spChg chg="del">
          <ac:chgData name="De Pooter Marijn" userId="634ff10e-5ce1-4de2-b291-de73628c3d81" providerId="ADAL" clId="{7AAA194D-561D-4692-8953-66E55C974DA8}" dt="2020-09-22T07:54:54.766" v="4608" actId="478"/>
          <ac:spMkLst>
            <pc:docMk/>
            <pc:sldMk cId="1549355797" sldId="356"/>
            <ac:spMk id="7" creationId="{83A807D0-F1CC-4CFE-8C35-B9BD1C6FAADA}"/>
          </ac:spMkLst>
        </pc:spChg>
        <pc:spChg chg="del">
          <ac:chgData name="De Pooter Marijn" userId="634ff10e-5ce1-4de2-b291-de73628c3d81" providerId="ADAL" clId="{7AAA194D-561D-4692-8953-66E55C974DA8}" dt="2020-09-22T07:54:56.132" v="4609" actId="478"/>
          <ac:spMkLst>
            <pc:docMk/>
            <pc:sldMk cId="1549355797" sldId="356"/>
            <ac:spMk id="16" creationId="{1F8C91E3-7F2C-4304-BC43-7EB95217658C}"/>
          </ac:spMkLst>
        </pc:spChg>
        <pc:spChg chg="del">
          <ac:chgData name="De Pooter Marijn" userId="634ff10e-5ce1-4de2-b291-de73628c3d81" providerId="ADAL" clId="{7AAA194D-561D-4692-8953-66E55C974DA8}" dt="2020-09-22T07:54:57.624" v="4610" actId="478"/>
          <ac:spMkLst>
            <pc:docMk/>
            <pc:sldMk cId="1549355797" sldId="356"/>
            <ac:spMk id="18" creationId="{A3C6B79C-3246-440B-9886-F224CA406183}"/>
          </ac:spMkLst>
        </pc:spChg>
        <pc:spChg chg="del">
          <ac:chgData name="De Pooter Marijn" userId="634ff10e-5ce1-4de2-b291-de73628c3d81" providerId="ADAL" clId="{7AAA194D-561D-4692-8953-66E55C974DA8}" dt="2020-09-22T07:55:06.430" v="4614" actId="478"/>
          <ac:spMkLst>
            <pc:docMk/>
            <pc:sldMk cId="1549355797" sldId="356"/>
            <ac:spMk id="21" creationId="{0BB660CD-9929-4A7F-94F6-70A1E1C1ED50}"/>
          </ac:spMkLst>
        </pc:spChg>
        <pc:spChg chg="del">
          <ac:chgData name="De Pooter Marijn" userId="634ff10e-5ce1-4de2-b291-de73628c3d81" providerId="ADAL" clId="{7AAA194D-561D-4692-8953-66E55C974DA8}" dt="2020-09-22T07:55:04.236" v="4612" actId="478"/>
          <ac:spMkLst>
            <pc:docMk/>
            <pc:sldMk cId="1549355797" sldId="356"/>
            <ac:spMk id="23" creationId="{A5C65E7C-F5A8-4512-BA39-C2F1AE4032A3}"/>
          </ac:spMkLst>
        </pc:spChg>
        <pc:spChg chg="del">
          <ac:chgData name="De Pooter Marijn" userId="634ff10e-5ce1-4de2-b291-de73628c3d81" providerId="ADAL" clId="{7AAA194D-561D-4692-8953-66E55C974DA8}" dt="2020-09-22T07:55:09.793" v="4617" actId="478"/>
          <ac:spMkLst>
            <pc:docMk/>
            <pc:sldMk cId="1549355797" sldId="356"/>
            <ac:spMk id="25" creationId="{D200ED28-6440-434C-97EC-6CE36F1150B0}"/>
          </ac:spMkLst>
        </pc:spChg>
        <pc:picChg chg="del">
          <ac:chgData name="De Pooter Marijn" userId="634ff10e-5ce1-4de2-b291-de73628c3d81" providerId="ADAL" clId="{7AAA194D-561D-4692-8953-66E55C974DA8}" dt="2020-09-22T07:55:02.078" v="4611" actId="478"/>
          <ac:picMkLst>
            <pc:docMk/>
            <pc:sldMk cId="1549355797" sldId="356"/>
            <ac:picMk id="20" creationId="{C042FA5C-C341-481D-B896-C0B3FDF31877}"/>
          </ac:picMkLst>
        </pc:picChg>
        <pc:cxnChg chg="del">
          <ac:chgData name="De Pooter Marijn" userId="634ff10e-5ce1-4de2-b291-de73628c3d81" providerId="ADAL" clId="{7AAA194D-561D-4692-8953-66E55C974DA8}" dt="2020-09-22T07:55:07.425" v="4615" actId="478"/>
          <ac:cxnSpMkLst>
            <pc:docMk/>
            <pc:sldMk cId="1549355797" sldId="356"/>
            <ac:cxnSpMk id="27" creationId="{DDED044E-E766-406A-9D23-5A6880447298}"/>
          </ac:cxnSpMkLst>
        </pc:cxnChg>
        <pc:cxnChg chg="del">
          <ac:chgData name="De Pooter Marijn" userId="634ff10e-5ce1-4de2-b291-de73628c3d81" providerId="ADAL" clId="{7AAA194D-561D-4692-8953-66E55C974DA8}" dt="2020-09-22T07:55:05.670" v="4613" actId="478"/>
          <ac:cxnSpMkLst>
            <pc:docMk/>
            <pc:sldMk cId="1549355797" sldId="356"/>
            <ac:cxnSpMk id="29" creationId="{1180E185-79E6-49AC-AD60-2B086D59A9F0}"/>
          </ac:cxnSpMkLst>
        </pc:cxnChg>
        <pc:cxnChg chg="del">
          <ac:chgData name="De Pooter Marijn" userId="634ff10e-5ce1-4de2-b291-de73628c3d81" providerId="ADAL" clId="{7AAA194D-561D-4692-8953-66E55C974DA8}" dt="2020-09-22T07:55:08.998" v="4616" actId="478"/>
          <ac:cxnSpMkLst>
            <pc:docMk/>
            <pc:sldMk cId="1549355797" sldId="356"/>
            <ac:cxnSpMk id="31" creationId="{338A7484-CC20-415A-AB7E-EDA4F2C9E91D}"/>
          </ac:cxnSpMkLst>
        </pc:cxnChg>
      </pc:sldChg>
      <pc:sldChg chg="modSp add mod ord">
        <pc:chgData name="De Pooter Marijn" userId="634ff10e-5ce1-4de2-b291-de73628c3d81" providerId="ADAL" clId="{7AAA194D-561D-4692-8953-66E55C974DA8}" dt="2020-09-22T08:22:17.212" v="5109" actId="20577"/>
        <pc:sldMkLst>
          <pc:docMk/>
          <pc:sldMk cId="1398120266" sldId="357"/>
        </pc:sldMkLst>
        <pc:spChg chg="mod">
          <ac:chgData name="De Pooter Marijn" userId="634ff10e-5ce1-4de2-b291-de73628c3d81" providerId="ADAL" clId="{7AAA194D-561D-4692-8953-66E55C974DA8}" dt="2020-09-22T08:15:23.087" v="4986" actId="20577"/>
          <ac:spMkLst>
            <pc:docMk/>
            <pc:sldMk cId="1398120266" sldId="357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22:17.212" v="5109" actId="20577"/>
          <ac:spMkLst>
            <pc:docMk/>
            <pc:sldMk cId="1398120266" sldId="357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8:39:35.476" v="5371" actId="20577"/>
        <pc:sldMkLst>
          <pc:docMk/>
          <pc:sldMk cId="1926953530" sldId="358"/>
        </pc:sldMkLst>
        <pc:spChg chg="mod">
          <ac:chgData name="De Pooter Marijn" userId="634ff10e-5ce1-4de2-b291-de73628c3d81" providerId="ADAL" clId="{7AAA194D-561D-4692-8953-66E55C974DA8}" dt="2020-09-22T08:34:52.074" v="5220" actId="20577"/>
          <ac:spMkLst>
            <pc:docMk/>
            <pc:sldMk cId="1926953530" sldId="358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39:35.476" v="5371" actId="20577"/>
          <ac:spMkLst>
            <pc:docMk/>
            <pc:sldMk cId="1926953530" sldId="358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7AAA194D-561D-4692-8953-66E55C974DA8}" dt="2020-09-22T08:41:01.619" v="5418" actId="207"/>
        <pc:sldMkLst>
          <pc:docMk/>
          <pc:sldMk cId="3032525739" sldId="359"/>
        </pc:sldMkLst>
        <pc:spChg chg="mod">
          <ac:chgData name="De Pooter Marijn" userId="634ff10e-5ce1-4de2-b291-de73628c3d81" providerId="ADAL" clId="{7AAA194D-561D-4692-8953-66E55C974DA8}" dt="2020-09-22T08:41:01.619" v="5418" actId="207"/>
          <ac:spMkLst>
            <pc:docMk/>
            <pc:sldMk cId="3032525739" sldId="359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8:42:04.885" v="5474" actId="6549"/>
        <pc:sldMkLst>
          <pc:docMk/>
          <pc:sldMk cId="1106991167" sldId="360"/>
        </pc:sldMkLst>
        <pc:spChg chg="mod">
          <ac:chgData name="De Pooter Marijn" userId="634ff10e-5ce1-4de2-b291-de73628c3d81" providerId="ADAL" clId="{7AAA194D-561D-4692-8953-66E55C974DA8}" dt="2020-09-22T08:41:36.113" v="5422"/>
          <ac:spMkLst>
            <pc:docMk/>
            <pc:sldMk cId="1106991167" sldId="360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42:04.885" v="5474" actId="6549"/>
          <ac:spMkLst>
            <pc:docMk/>
            <pc:sldMk cId="1106991167" sldId="360"/>
            <ac:spMk id="28" creationId="{4F9C07ED-5187-4358-A1B7-4A9A65AFD010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8:51:06.200" v="6158"/>
        <pc:sldMkLst>
          <pc:docMk/>
          <pc:sldMk cId="3309135142" sldId="361"/>
        </pc:sldMkLst>
        <pc:spChg chg="mod">
          <ac:chgData name="De Pooter Marijn" userId="634ff10e-5ce1-4de2-b291-de73628c3d81" providerId="ADAL" clId="{7AAA194D-561D-4692-8953-66E55C974DA8}" dt="2020-09-22T08:51:06.200" v="6158"/>
          <ac:spMkLst>
            <pc:docMk/>
            <pc:sldMk cId="3309135142" sldId="361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50:29.464" v="6154" actId="20577"/>
          <ac:spMkLst>
            <pc:docMk/>
            <pc:sldMk cId="3309135142" sldId="361"/>
            <ac:spMk id="3" creationId="{4ECABE3C-BC33-8245-822C-EE2D7505A266}"/>
          </ac:spMkLst>
        </pc:spChg>
      </pc:sldChg>
      <pc:sldChg chg="add del">
        <pc:chgData name="De Pooter Marijn" userId="634ff10e-5ce1-4de2-b291-de73628c3d81" providerId="ADAL" clId="{7AAA194D-561D-4692-8953-66E55C974DA8}" dt="2020-09-22T08:47:28.831" v="6015" actId="47"/>
        <pc:sldMkLst>
          <pc:docMk/>
          <pc:sldMk cId="3982299745" sldId="361"/>
        </pc:sldMkLst>
      </pc:sldChg>
      <pc:sldChg chg="modSp add mod ord">
        <pc:chgData name="De Pooter Marijn" userId="634ff10e-5ce1-4de2-b291-de73628c3d81" providerId="ADAL" clId="{7AAA194D-561D-4692-8953-66E55C974DA8}" dt="2020-09-22T08:59:07.153" v="6714" actId="6549"/>
        <pc:sldMkLst>
          <pc:docMk/>
          <pc:sldMk cId="458862555" sldId="362"/>
        </pc:sldMkLst>
        <pc:spChg chg="mod">
          <ac:chgData name="De Pooter Marijn" userId="634ff10e-5ce1-4de2-b291-de73628c3d81" providerId="ADAL" clId="{7AAA194D-561D-4692-8953-66E55C974DA8}" dt="2020-09-22T08:52:56.191" v="6294" actId="20577"/>
          <ac:spMkLst>
            <pc:docMk/>
            <pc:sldMk cId="458862555" sldId="362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59:07.153" v="6714" actId="6549"/>
          <ac:spMkLst>
            <pc:docMk/>
            <pc:sldMk cId="458862555" sldId="362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9:07:33.779" v="7396" actId="6549"/>
        <pc:sldMkLst>
          <pc:docMk/>
          <pc:sldMk cId="3127418513" sldId="363"/>
        </pc:sldMkLst>
        <pc:spChg chg="mod">
          <ac:chgData name="De Pooter Marijn" userId="634ff10e-5ce1-4de2-b291-de73628c3d81" providerId="ADAL" clId="{7AAA194D-561D-4692-8953-66E55C974DA8}" dt="2020-09-22T08:52:49.030" v="6288"/>
          <ac:spMkLst>
            <pc:docMk/>
            <pc:sldMk cId="3127418513" sldId="363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07:33.779" v="7396" actId="6549"/>
          <ac:spMkLst>
            <pc:docMk/>
            <pc:sldMk cId="3127418513" sldId="363"/>
            <ac:spMk id="3" creationId="{4ECABE3C-BC33-8245-822C-EE2D7505A266}"/>
          </ac:spMkLst>
        </pc:spChg>
      </pc:sldChg>
      <pc:sldChg chg="modSp add del mod">
        <pc:chgData name="De Pooter Marijn" userId="634ff10e-5ce1-4de2-b291-de73628c3d81" providerId="ADAL" clId="{7AAA194D-561D-4692-8953-66E55C974DA8}" dt="2020-09-22T08:57:48.849" v="6693" actId="2696"/>
        <pc:sldMkLst>
          <pc:docMk/>
          <pc:sldMk cId="1617412361" sldId="364"/>
        </pc:sldMkLst>
        <pc:spChg chg="mod">
          <ac:chgData name="De Pooter Marijn" userId="634ff10e-5ce1-4de2-b291-de73628c3d81" providerId="ADAL" clId="{7AAA194D-561D-4692-8953-66E55C974DA8}" dt="2020-09-22T08:54:22.692" v="6371" actId="20577"/>
          <ac:spMkLst>
            <pc:docMk/>
            <pc:sldMk cId="1617412361" sldId="364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9:00:48.618" v="6846" actId="6549"/>
        <pc:sldMkLst>
          <pc:docMk/>
          <pc:sldMk cId="928069646" sldId="365"/>
        </pc:sldMkLst>
        <pc:spChg chg="mod">
          <ac:chgData name="De Pooter Marijn" userId="634ff10e-5ce1-4de2-b291-de73628c3d81" providerId="ADAL" clId="{7AAA194D-561D-4692-8953-66E55C974DA8}" dt="2020-09-22T08:55:00.333" v="6375"/>
          <ac:spMkLst>
            <pc:docMk/>
            <pc:sldMk cId="928069646" sldId="365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00:48.618" v="6846" actId="6549"/>
          <ac:spMkLst>
            <pc:docMk/>
            <pc:sldMk cId="928069646" sldId="365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7AAA194D-561D-4692-8953-66E55C974DA8}" dt="2020-09-27T14:35:29.566" v="10785" actId="20577"/>
        <pc:sldMkLst>
          <pc:docMk/>
          <pc:sldMk cId="1073944177" sldId="366"/>
        </pc:sldMkLst>
        <pc:spChg chg="mod">
          <ac:chgData name="De Pooter Marijn" userId="634ff10e-5ce1-4de2-b291-de73628c3d81" providerId="ADAL" clId="{7AAA194D-561D-4692-8953-66E55C974DA8}" dt="2020-09-27T14:35:29.566" v="10785" actId="20577"/>
          <ac:spMkLst>
            <pc:docMk/>
            <pc:sldMk cId="1073944177" sldId="366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9:30:11.663" v="8179" actId="20577"/>
        <pc:sldMkLst>
          <pc:docMk/>
          <pc:sldMk cId="3525010010" sldId="367"/>
        </pc:sldMkLst>
        <pc:spChg chg="mod">
          <ac:chgData name="De Pooter Marijn" userId="634ff10e-5ce1-4de2-b291-de73628c3d81" providerId="ADAL" clId="{7AAA194D-561D-4692-8953-66E55C974DA8}" dt="2020-09-22T09:15:36.177" v="7571"/>
          <ac:spMkLst>
            <pc:docMk/>
            <pc:sldMk cId="3525010010" sldId="367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30:11.663" v="8179" actId="20577"/>
          <ac:spMkLst>
            <pc:docMk/>
            <pc:sldMk cId="3525010010" sldId="367"/>
            <ac:spMk id="3" creationId="{4ECABE3C-BC33-8245-822C-EE2D7505A266}"/>
          </ac:spMkLst>
        </pc:spChg>
      </pc:sldChg>
      <pc:sldChg chg="addSp delSp modSp add mod ord">
        <pc:chgData name="De Pooter Marijn" userId="634ff10e-5ce1-4de2-b291-de73628c3d81" providerId="ADAL" clId="{7AAA194D-561D-4692-8953-66E55C974DA8}" dt="2020-09-22T12:03:12.803" v="9550" actId="1076"/>
        <pc:sldMkLst>
          <pc:docMk/>
          <pc:sldMk cId="3624178781" sldId="368"/>
        </pc:sldMkLst>
        <pc:spChg chg="mod">
          <ac:chgData name="De Pooter Marijn" userId="634ff10e-5ce1-4de2-b291-de73628c3d81" providerId="ADAL" clId="{7AAA194D-561D-4692-8953-66E55C974DA8}" dt="2020-09-22T09:31:11.484" v="8183"/>
          <ac:spMkLst>
            <pc:docMk/>
            <pc:sldMk cId="3624178781" sldId="368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32:49.558" v="8259" actId="207"/>
          <ac:spMkLst>
            <pc:docMk/>
            <pc:sldMk cId="3624178781" sldId="368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7AAA194D-561D-4692-8953-66E55C974DA8}" dt="2020-09-22T11:42:47.939" v="8618" actId="478"/>
          <ac:spMkLst>
            <pc:docMk/>
            <pc:sldMk cId="3624178781" sldId="368"/>
            <ac:spMk id="4" creationId="{06EA4333-66A4-4739-863F-855430235307}"/>
          </ac:spMkLst>
        </pc:spChg>
        <pc:spChg chg="mod">
          <ac:chgData name="De Pooter Marijn" userId="634ff10e-5ce1-4de2-b291-de73628c3d81" providerId="ADAL" clId="{7AAA194D-561D-4692-8953-66E55C974DA8}" dt="2020-09-22T12:03:12.803" v="9550" actId="1076"/>
          <ac:spMkLst>
            <pc:docMk/>
            <pc:sldMk cId="3624178781" sldId="368"/>
            <ac:spMk id="6" creationId="{E76DC167-9FA6-7C46-A3CE-38A1215F39A7}"/>
          </ac:spMkLst>
        </pc:spChg>
        <pc:spChg chg="add mod">
          <ac:chgData name="De Pooter Marijn" userId="634ff10e-5ce1-4de2-b291-de73628c3d81" providerId="ADAL" clId="{7AAA194D-561D-4692-8953-66E55C974DA8}" dt="2020-09-22T11:44:43.334" v="8689" actId="1036"/>
          <ac:spMkLst>
            <pc:docMk/>
            <pc:sldMk cId="3624178781" sldId="368"/>
            <ac:spMk id="8" creationId="{32C1DE79-7AFE-4D0A-B244-0B0B0719D30A}"/>
          </ac:spMkLst>
        </pc:spChg>
        <pc:spChg chg="add del">
          <ac:chgData name="De Pooter Marijn" userId="634ff10e-5ce1-4de2-b291-de73628c3d81" providerId="ADAL" clId="{7AAA194D-561D-4692-8953-66E55C974DA8}" dt="2020-09-22T09:34:35.579" v="8307" actId="478"/>
          <ac:spMkLst>
            <pc:docMk/>
            <pc:sldMk cId="3624178781" sldId="368"/>
            <ac:spMk id="9" creationId="{33E43374-A0F8-43B2-A55B-62537B2B56AD}"/>
          </ac:spMkLst>
        </pc:spChg>
        <pc:spChg chg="add del mod">
          <ac:chgData name="De Pooter Marijn" userId="634ff10e-5ce1-4de2-b291-de73628c3d81" providerId="ADAL" clId="{7AAA194D-561D-4692-8953-66E55C974DA8}" dt="2020-09-22T11:42:46.017" v="8617" actId="478"/>
          <ac:spMkLst>
            <pc:docMk/>
            <pc:sldMk cId="3624178781" sldId="368"/>
            <ac:spMk id="10" creationId="{DAB6D57E-7207-4D4E-83BD-E201188A4E21}"/>
          </ac:spMkLst>
        </pc:spChg>
        <pc:spChg chg="add del mod">
          <ac:chgData name="De Pooter Marijn" userId="634ff10e-5ce1-4de2-b291-de73628c3d81" providerId="ADAL" clId="{7AAA194D-561D-4692-8953-66E55C974DA8}" dt="2020-09-22T11:42:42.009" v="8615" actId="478"/>
          <ac:spMkLst>
            <pc:docMk/>
            <pc:sldMk cId="3624178781" sldId="368"/>
            <ac:spMk id="11" creationId="{9D561EFA-E091-439F-BFBB-9BA5A58806E7}"/>
          </ac:spMkLst>
        </pc:spChg>
        <pc:spChg chg="add mod">
          <ac:chgData name="De Pooter Marijn" userId="634ff10e-5ce1-4de2-b291-de73628c3d81" providerId="ADAL" clId="{7AAA194D-561D-4692-8953-66E55C974DA8}" dt="2020-09-22T11:45:26.539" v="8701" actId="20577"/>
          <ac:spMkLst>
            <pc:docMk/>
            <pc:sldMk cId="3624178781" sldId="368"/>
            <ac:spMk id="27" creationId="{DD93249C-2DAD-4485-AEF6-8CB44F025A97}"/>
          </ac:spMkLst>
        </pc:spChg>
        <pc:graphicFrameChg chg="add mod modGraphic">
          <ac:chgData name="De Pooter Marijn" userId="634ff10e-5ce1-4de2-b291-de73628c3d81" providerId="ADAL" clId="{7AAA194D-561D-4692-8953-66E55C974DA8}" dt="2020-09-22T11:44:12.002" v="8682" actId="20577"/>
          <ac:graphicFrameMkLst>
            <pc:docMk/>
            <pc:sldMk cId="3624178781" sldId="368"/>
            <ac:graphicFrameMk id="23" creationId="{5DED71B6-93C8-4AD7-8F84-63B21DEE5F99}"/>
          </ac:graphicFrameMkLst>
        </pc:graphicFrameChg>
        <pc:graphicFrameChg chg="add mod modGraphic">
          <ac:chgData name="De Pooter Marijn" userId="634ff10e-5ce1-4de2-b291-de73628c3d81" providerId="ADAL" clId="{7AAA194D-561D-4692-8953-66E55C974DA8}" dt="2020-09-22T11:44:18.866" v="8684" actId="1076"/>
          <ac:graphicFrameMkLst>
            <pc:docMk/>
            <pc:sldMk cId="3624178781" sldId="368"/>
            <ac:graphicFrameMk id="25" creationId="{B63B5C57-6C9B-4DEE-ABDD-B08A045E5D8F}"/>
          </ac:graphicFrameMkLst>
        </pc:graphicFrameChg>
        <pc:cxnChg chg="add del mod">
          <ac:chgData name="De Pooter Marijn" userId="634ff10e-5ce1-4de2-b291-de73628c3d81" providerId="ADAL" clId="{7AAA194D-561D-4692-8953-66E55C974DA8}" dt="2020-09-22T11:42:50.200" v="8619" actId="478"/>
          <ac:cxnSpMkLst>
            <pc:docMk/>
            <pc:sldMk cId="3624178781" sldId="368"/>
            <ac:cxnSpMk id="7" creationId="{6A9092C7-7FEF-43A4-8989-E491DDEF049C}"/>
          </ac:cxnSpMkLst>
        </pc:cxnChg>
        <pc:cxnChg chg="add del mod">
          <ac:chgData name="De Pooter Marijn" userId="634ff10e-5ce1-4de2-b291-de73628c3d81" providerId="ADAL" clId="{7AAA194D-561D-4692-8953-66E55C974DA8}" dt="2020-09-22T11:42:44.099" v="8616" actId="478"/>
          <ac:cxnSpMkLst>
            <pc:docMk/>
            <pc:sldMk cId="3624178781" sldId="368"/>
            <ac:cxnSpMk id="20" creationId="{BE9AFE9D-EBCA-48A7-86D7-E96F2AD8B896}"/>
          </ac:cxnSpMkLst>
        </pc:cxnChg>
        <pc:cxnChg chg="add mod">
          <ac:chgData name="De Pooter Marijn" userId="634ff10e-5ce1-4de2-b291-de73628c3d81" providerId="ADAL" clId="{7AAA194D-561D-4692-8953-66E55C974DA8}" dt="2020-09-22T11:45:10.385" v="8697" actId="1036"/>
          <ac:cxnSpMkLst>
            <pc:docMk/>
            <pc:sldMk cId="3624178781" sldId="368"/>
            <ac:cxnSpMk id="29" creationId="{BEBB002E-7C27-4368-860E-36A3DB276C78}"/>
          </ac:cxnSpMkLst>
        </pc:cxnChg>
        <pc:cxnChg chg="add mod">
          <ac:chgData name="De Pooter Marijn" userId="634ff10e-5ce1-4de2-b291-de73628c3d81" providerId="ADAL" clId="{7AAA194D-561D-4692-8953-66E55C974DA8}" dt="2020-09-22T11:45:14.362" v="8698" actId="14100"/>
          <ac:cxnSpMkLst>
            <pc:docMk/>
            <pc:sldMk cId="3624178781" sldId="368"/>
            <ac:cxnSpMk id="31" creationId="{0DD76F16-E1C8-4B4D-9D9A-8CB2FB486189}"/>
          </ac:cxnSpMkLst>
        </pc:cxnChg>
      </pc:sldChg>
      <pc:sldChg chg="addSp modSp add mod ord modNotesTx">
        <pc:chgData name="De Pooter Marijn" userId="634ff10e-5ce1-4de2-b291-de73628c3d81" providerId="ADAL" clId="{7AAA194D-561D-4692-8953-66E55C974DA8}" dt="2020-09-22T12:28:21.752" v="10226" actId="6549"/>
        <pc:sldMkLst>
          <pc:docMk/>
          <pc:sldMk cId="2369161894" sldId="369"/>
        </pc:sldMkLst>
        <pc:spChg chg="mod">
          <ac:chgData name="De Pooter Marijn" userId="634ff10e-5ce1-4de2-b291-de73628c3d81" providerId="ADAL" clId="{7AAA194D-561D-4692-8953-66E55C974DA8}" dt="2020-09-22T11:49:31.381" v="8727"/>
          <ac:spMkLst>
            <pc:docMk/>
            <pc:sldMk cId="2369161894" sldId="369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12:27:41.229" v="10054" actId="6549"/>
          <ac:spMkLst>
            <pc:docMk/>
            <pc:sldMk cId="2369161894" sldId="369"/>
            <ac:spMk id="3" creationId="{4ECABE3C-BC33-8245-822C-EE2D7505A266}"/>
          </ac:spMkLst>
        </pc:spChg>
        <pc:graphicFrameChg chg="add mod modGraphic">
          <ac:chgData name="De Pooter Marijn" userId="634ff10e-5ce1-4de2-b291-de73628c3d81" providerId="ADAL" clId="{7AAA194D-561D-4692-8953-66E55C974DA8}" dt="2020-09-22T12:27:15.294" v="10036" actId="1076"/>
          <ac:graphicFrameMkLst>
            <pc:docMk/>
            <pc:sldMk cId="2369161894" sldId="369"/>
            <ac:graphicFrameMk id="4" creationId="{36FF5036-05CE-455F-A6D9-B6188BCC2C9C}"/>
          </ac:graphicFrameMkLst>
        </pc:graphicFrameChg>
      </pc:sldChg>
      <pc:sldChg chg="addSp delSp modSp add mod modAnim">
        <pc:chgData name="De Pooter Marijn" userId="634ff10e-5ce1-4de2-b291-de73628c3d81" providerId="ADAL" clId="{7AAA194D-561D-4692-8953-66E55C974DA8}" dt="2020-09-22T12:55:38.996" v="10623" actId="207"/>
        <pc:sldMkLst>
          <pc:docMk/>
          <pc:sldMk cId="3779332058" sldId="370"/>
        </pc:sldMkLst>
        <pc:spChg chg="mod">
          <ac:chgData name="De Pooter Marijn" userId="634ff10e-5ce1-4de2-b291-de73628c3d81" providerId="ADAL" clId="{7AAA194D-561D-4692-8953-66E55C974DA8}" dt="2020-09-22T12:50:28.583" v="10447" actId="20577"/>
          <ac:spMkLst>
            <pc:docMk/>
            <pc:sldMk cId="3779332058" sldId="370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13" creationId="{2CA67CDA-D21F-4017-891F-E14EB3BE0F30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16" creationId="{306FD420-6943-4C83-8288-96DB10F7A4FD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19" creationId="{DACA7568-704E-4790-AEE6-BEA28D324A68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23" creationId="{13B38A67-F2D3-42D2-B598-3567C9CE5F4D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28" creationId="{78F8B962-5959-4E49-8F28-4E5A87754548}"/>
          </ac:spMkLst>
        </pc:spChg>
        <pc:spChg chg="add mod">
          <ac:chgData name="De Pooter Marijn" userId="634ff10e-5ce1-4de2-b291-de73628c3d81" providerId="ADAL" clId="{7AAA194D-561D-4692-8953-66E55C974DA8}" dt="2020-09-22T12:55:34.228" v="10621" actId="207"/>
          <ac:spMkLst>
            <pc:docMk/>
            <pc:sldMk cId="3779332058" sldId="370"/>
            <ac:spMk id="29" creationId="{69F3092D-532F-4C97-9791-D021F0A2BDDB}"/>
          </ac:spMkLst>
        </pc:spChg>
        <pc:spChg chg="add mod">
          <ac:chgData name="De Pooter Marijn" userId="634ff10e-5ce1-4de2-b291-de73628c3d81" providerId="ADAL" clId="{7AAA194D-561D-4692-8953-66E55C974DA8}" dt="2020-09-22T12:55:38.996" v="10623" actId="207"/>
          <ac:spMkLst>
            <pc:docMk/>
            <pc:sldMk cId="3779332058" sldId="370"/>
            <ac:spMk id="30" creationId="{FD7AE81B-A858-49FE-ACAC-48D49779B1CA}"/>
          </ac:spMkLst>
        </pc:spChg>
        <pc:spChg chg="add mod">
          <ac:chgData name="De Pooter Marijn" userId="634ff10e-5ce1-4de2-b291-de73628c3d81" providerId="ADAL" clId="{7AAA194D-561D-4692-8953-66E55C974DA8}" dt="2020-09-22T12:55:36.492" v="10622" actId="207"/>
          <ac:spMkLst>
            <pc:docMk/>
            <pc:sldMk cId="3779332058" sldId="370"/>
            <ac:spMk id="31" creationId="{4950DFF0-D9C0-4BEE-B027-FED2E8410CCE}"/>
          </ac:spMkLst>
        </pc:spChg>
        <pc:graphicFrameChg chg="del mod">
          <ac:chgData name="De Pooter Marijn" userId="634ff10e-5ce1-4de2-b291-de73628c3d81" providerId="ADAL" clId="{7AAA194D-561D-4692-8953-66E55C974DA8}" dt="2020-09-22T12:03:22.197" v="9551" actId="478"/>
          <ac:graphicFrameMkLst>
            <pc:docMk/>
            <pc:sldMk cId="3779332058" sldId="370"/>
            <ac:graphicFrameMk id="4" creationId="{36FF5036-05CE-455F-A6D9-B6188BCC2C9C}"/>
          </ac:graphicFrameMkLst>
        </pc:graphicFrameChg>
        <pc:graphicFrameChg chg="add mod modGraphic">
          <ac:chgData name="De Pooter Marijn" userId="634ff10e-5ce1-4de2-b291-de73628c3d81" providerId="ADAL" clId="{7AAA194D-561D-4692-8953-66E55C974DA8}" dt="2020-09-22T12:54:21.163" v="10609" actId="1035"/>
          <ac:graphicFrameMkLst>
            <pc:docMk/>
            <pc:sldMk cId="3779332058" sldId="370"/>
            <ac:graphicFrameMk id="14" creationId="{7E9F4DF0-BF94-4B4E-A8B9-8BCF9F3D82A2}"/>
          </ac:graphicFrameMkLst>
        </pc:graphicFrameChg>
        <pc:graphicFrameChg chg="add mod">
          <ac:chgData name="De Pooter Marijn" userId="634ff10e-5ce1-4de2-b291-de73628c3d81" providerId="ADAL" clId="{7AAA194D-561D-4692-8953-66E55C974DA8}" dt="2020-09-22T12:54:21.163" v="10609" actId="1035"/>
          <ac:graphicFrameMkLst>
            <pc:docMk/>
            <pc:sldMk cId="3779332058" sldId="370"/>
            <ac:graphicFrameMk id="15" creationId="{31F4AF80-6DC9-4F9D-8A0F-83A355BCED23}"/>
          </ac:graphicFrameMkLst>
        </pc:graphicFrame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7" creationId="{9BF0C75E-9814-42BD-B2A0-147D1911A969}"/>
          </ac:cxnSpMkLst>
        </pc:cxnChg>
        <pc:cxnChg chg="add del mod">
          <ac:chgData name="De Pooter Marijn" userId="634ff10e-5ce1-4de2-b291-de73628c3d81" providerId="ADAL" clId="{7AAA194D-561D-4692-8953-66E55C974DA8}" dt="2020-09-22T12:03:51.811" v="9555" actId="478"/>
          <ac:cxnSpMkLst>
            <pc:docMk/>
            <pc:sldMk cId="3779332058" sldId="370"/>
            <ac:cxnSpMk id="17" creationId="{A723B1F8-1A1C-491E-8BBC-B44C0285BF68}"/>
          </ac:cxnSpMkLst>
        </pc:cxnChg>
        <pc:cxnChg chg="add del mod">
          <ac:chgData name="De Pooter Marijn" userId="634ff10e-5ce1-4de2-b291-de73628c3d81" providerId="ADAL" clId="{7AAA194D-561D-4692-8953-66E55C974DA8}" dt="2020-09-22T12:03:49.798" v="9554" actId="478"/>
          <ac:cxnSpMkLst>
            <pc:docMk/>
            <pc:sldMk cId="3779332058" sldId="370"/>
            <ac:cxnSpMk id="18" creationId="{6E80DC51-D5E0-4654-8FAB-1A3DF9973FBC}"/>
          </ac:cxnSpMkLst>
        </pc:cxn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21" creationId="{BE331AB7-8740-4572-9705-44F7A5346D50}"/>
          </ac:cxnSpMkLst>
        </pc:cxn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22" creationId="{CA98F713-39F4-4000-968A-AF31EB879868}"/>
          </ac:cxnSpMkLst>
        </pc:cxn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25" creationId="{3CEB61A1-D194-4850-9B0A-13B5AAA8C23F}"/>
          </ac:cxnSpMkLst>
        </pc:cxn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27" creationId="{1F05C2B8-0382-42C9-9307-EEB28DAA8FF4}"/>
          </ac:cxnSpMkLst>
        </pc:cxnChg>
      </pc:sldChg>
      <pc:sldChg chg="addSp delSp modSp add mod delAnim modAnim">
        <pc:chgData name="De Pooter Marijn" userId="634ff10e-5ce1-4de2-b291-de73628c3d81" providerId="ADAL" clId="{7AAA194D-561D-4692-8953-66E55C974DA8}" dt="2020-09-22T12:55:28.390" v="10620" actId="207"/>
        <pc:sldMkLst>
          <pc:docMk/>
          <pc:sldMk cId="2972649121" sldId="371"/>
        </pc:sldMkLst>
        <pc:spChg chg="mod">
          <ac:chgData name="De Pooter Marijn" userId="634ff10e-5ce1-4de2-b291-de73628c3d81" providerId="ADAL" clId="{7AAA194D-561D-4692-8953-66E55C974DA8}" dt="2020-09-22T12:49:56.174" v="10433" actId="20577"/>
          <ac:spMkLst>
            <pc:docMk/>
            <pc:sldMk cId="2972649121" sldId="371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2:12:26.137" v="9746" actId="1076"/>
          <ac:spMkLst>
            <pc:docMk/>
            <pc:sldMk cId="2972649121" sldId="371"/>
            <ac:spMk id="6" creationId="{E76DC167-9FA6-7C46-A3CE-38A1215F39A7}"/>
          </ac:spMkLst>
        </pc:spChg>
        <pc:spChg chg="mod">
          <ac:chgData name="De Pooter Marijn" userId="634ff10e-5ce1-4de2-b291-de73628c3d81" providerId="ADAL" clId="{7AAA194D-561D-4692-8953-66E55C974DA8}" dt="2020-09-22T12:25:02.891" v="9971" actId="1035"/>
          <ac:spMkLst>
            <pc:docMk/>
            <pc:sldMk cId="2972649121" sldId="371"/>
            <ac:spMk id="13" creationId="{2CA67CDA-D21F-4017-891F-E14EB3BE0F30}"/>
          </ac:spMkLst>
        </pc:spChg>
        <pc:spChg chg="mod">
          <ac:chgData name="De Pooter Marijn" userId="634ff10e-5ce1-4de2-b291-de73628c3d81" providerId="ADAL" clId="{7AAA194D-561D-4692-8953-66E55C974DA8}" dt="2020-09-22T12:25:02.891" v="9971" actId="1035"/>
          <ac:spMkLst>
            <pc:docMk/>
            <pc:sldMk cId="2972649121" sldId="371"/>
            <ac:spMk id="16" creationId="{306FD420-6943-4C83-8288-96DB10F7A4FD}"/>
          </ac:spMkLst>
        </pc:spChg>
        <pc:spChg chg="del">
          <ac:chgData name="De Pooter Marijn" userId="634ff10e-5ce1-4de2-b291-de73628c3d81" providerId="ADAL" clId="{7AAA194D-561D-4692-8953-66E55C974DA8}" dt="2020-09-22T12:09:00.270" v="9611" actId="478"/>
          <ac:spMkLst>
            <pc:docMk/>
            <pc:sldMk cId="2972649121" sldId="371"/>
            <ac:spMk id="19" creationId="{DACA7568-704E-4790-AEE6-BEA28D324A68}"/>
          </ac:spMkLst>
        </pc:spChg>
        <pc:spChg chg="del">
          <ac:chgData name="De Pooter Marijn" userId="634ff10e-5ce1-4de2-b291-de73628c3d81" providerId="ADAL" clId="{7AAA194D-561D-4692-8953-66E55C974DA8}" dt="2020-09-22T12:09:07.173" v="9614" actId="478"/>
          <ac:spMkLst>
            <pc:docMk/>
            <pc:sldMk cId="2972649121" sldId="371"/>
            <ac:spMk id="23" creationId="{13B38A67-F2D3-42D2-B598-3567C9CE5F4D}"/>
          </ac:spMkLst>
        </pc:spChg>
        <pc:spChg chg="add mod">
          <ac:chgData name="De Pooter Marijn" userId="634ff10e-5ce1-4de2-b291-de73628c3d81" providerId="ADAL" clId="{7AAA194D-561D-4692-8953-66E55C974DA8}" dt="2020-09-22T12:55:22.708" v="10618" actId="207"/>
          <ac:spMkLst>
            <pc:docMk/>
            <pc:sldMk cId="2972649121" sldId="371"/>
            <ac:spMk id="24" creationId="{72B91390-1906-4345-A76C-A522D112C1A2}"/>
          </ac:spMkLst>
        </pc:spChg>
        <pc:spChg chg="add mod">
          <ac:chgData name="De Pooter Marijn" userId="634ff10e-5ce1-4de2-b291-de73628c3d81" providerId="ADAL" clId="{7AAA194D-561D-4692-8953-66E55C974DA8}" dt="2020-09-22T12:55:25.788" v="10619" actId="207"/>
          <ac:spMkLst>
            <pc:docMk/>
            <pc:sldMk cId="2972649121" sldId="371"/>
            <ac:spMk id="26" creationId="{AE86D95B-EEE7-4955-BEEA-5CF51EA26A05}"/>
          </ac:spMkLst>
        </pc:spChg>
        <pc:spChg chg="del">
          <ac:chgData name="De Pooter Marijn" userId="634ff10e-5ce1-4de2-b291-de73628c3d81" providerId="ADAL" clId="{7AAA194D-561D-4692-8953-66E55C974DA8}" dt="2020-09-22T12:09:12.264" v="9617" actId="478"/>
          <ac:spMkLst>
            <pc:docMk/>
            <pc:sldMk cId="2972649121" sldId="371"/>
            <ac:spMk id="28" creationId="{78F8B962-5959-4E49-8F28-4E5A87754548}"/>
          </ac:spMkLst>
        </pc:spChg>
        <pc:spChg chg="add mod">
          <ac:chgData name="De Pooter Marijn" userId="634ff10e-5ce1-4de2-b291-de73628c3d81" providerId="ADAL" clId="{7AAA194D-561D-4692-8953-66E55C974DA8}" dt="2020-09-22T12:55:28.390" v="10620" actId="207"/>
          <ac:spMkLst>
            <pc:docMk/>
            <pc:sldMk cId="2972649121" sldId="371"/>
            <ac:spMk id="29" creationId="{34898393-86B3-4718-AA01-B008D53E9FBC}"/>
          </ac:spMkLst>
        </pc:spChg>
        <pc:graphicFrameChg chg="mod">
          <ac:chgData name="De Pooter Marijn" userId="634ff10e-5ce1-4de2-b291-de73628c3d81" providerId="ADAL" clId="{7AAA194D-561D-4692-8953-66E55C974DA8}" dt="2020-09-22T12:25:02.891" v="9971" actId="1035"/>
          <ac:graphicFrameMkLst>
            <pc:docMk/>
            <pc:sldMk cId="2972649121" sldId="371"/>
            <ac:graphicFrameMk id="14" creationId="{7E9F4DF0-BF94-4B4E-A8B9-8BCF9F3D82A2}"/>
          </ac:graphicFrameMkLst>
        </pc:graphicFrameChg>
        <pc:graphicFrameChg chg="mod">
          <ac:chgData name="De Pooter Marijn" userId="634ff10e-5ce1-4de2-b291-de73628c3d81" providerId="ADAL" clId="{7AAA194D-561D-4692-8953-66E55C974DA8}" dt="2020-09-22T12:25:02.891" v="9971" actId="1035"/>
          <ac:graphicFrameMkLst>
            <pc:docMk/>
            <pc:sldMk cId="2972649121" sldId="371"/>
            <ac:graphicFrameMk id="15" creationId="{31F4AF80-6DC9-4F9D-8A0F-83A355BCED23}"/>
          </ac:graphicFrameMkLst>
        </pc:graphicFrameChg>
        <pc:cxnChg chg="add mod">
          <ac:chgData name="De Pooter Marijn" userId="634ff10e-5ce1-4de2-b291-de73628c3d81" providerId="ADAL" clId="{7AAA194D-561D-4692-8953-66E55C974DA8}" dt="2020-09-22T12:25:02.891" v="9971" actId="1035"/>
          <ac:cxnSpMkLst>
            <pc:docMk/>
            <pc:sldMk cId="2972649121" sldId="371"/>
            <ac:cxnSpMk id="5" creationId="{928A44C4-76FE-4E55-A472-41C9A8DEE906}"/>
          </ac:cxnSpMkLst>
        </pc:cxnChg>
        <pc:cxnChg chg="del">
          <ac:chgData name="De Pooter Marijn" userId="634ff10e-5ce1-4de2-b291-de73628c3d81" providerId="ADAL" clId="{7AAA194D-561D-4692-8953-66E55C974DA8}" dt="2020-09-22T12:08:56.916" v="9610" actId="478"/>
          <ac:cxnSpMkLst>
            <pc:docMk/>
            <pc:sldMk cId="2972649121" sldId="371"/>
            <ac:cxnSpMk id="7" creationId="{9BF0C75E-9814-42BD-B2A0-147D1911A969}"/>
          </ac:cxnSpMkLst>
        </pc:cxnChg>
        <pc:cxnChg chg="del">
          <ac:chgData name="De Pooter Marijn" userId="634ff10e-5ce1-4de2-b291-de73628c3d81" providerId="ADAL" clId="{7AAA194D-561D-4692-8953-66E55C974DA8}" dt="2020-09-22T12:09:08.205" v="9615" actId="478"/>
          <ac:cxnSpMkLst>
            <pc:docMk/>
            <pc:sldMk cId="2972649121" sldId="371"/>
            <ac:cxnSpMk id="21" creationId="{BE331AB7-8740-4572-9705-44F7A5346D50}"/>
          </ac:cxnSpMkLst>
        </pc:cxnChg>
        <pc:cxnChg chg="del">
          <ac:chgData name="De Pooter Marijn" userId="634ff10e-5ce1-4de2-b291-de73628c3d81" providerId="ADAL" clId="{7AAA194D-561D-4692-8953-66E55C974DA8}" dt="2020-09-22T12:09:03.217" v="9612" actId="478"/>
          <ac:cxnSpMkLst>
            <pc:docMk/>
            <pc:sldMk cId="2972649121" sldId="371"/>
            <ac:cxnSpMk id="22" creationId="{CA98F713-39F4-4000-968A-AF31EB879868}"/>
          </ac:cxnSpMkLst>
        </pc:cxnChg>
        <pc:cxnChg chg="del">
          <ac:chgData name="De Pooter Marijn" userId="634ff10e-5ce1-4de2-b291-de73628c3d81" providerId="ADAL" clId="{7AAA194D-561D-4692-8953-66E55C974DA8}" dt="2020-09-22T12:09:09.417" v="9616" actId="478"/>
          <ac:cxnSpMkLst>
            <pc:docMk/>
            <pc:sldMk cId="2972649121" sldId="371"/>
            <ac:cxnSpMk id="25" creationId="{3CEB61A1-D194-4850-9B0A-13B5AAA8C23F}"/>
          </ac:cxnSpMkLst>
        </pc:cxnChg>
        <pc:cxnChg chg="del">
          <ac:chgData name="De Pooter Marijn" userId="634ff10e-5ce1-4de2-b291-de73628c3d81" providerId="ADAL" clId="{7AAA194D-561D-4692-8953-66E55C974DA8}" dt="2020-09-22T12:09:04.612" v="9613" actId="478"/>
          <ac:cxnSpMkLst>
            <pc:docMk/>
            <pc:sldMk cId="2972649121" sldId="371"/>
            <ac:cxnSpMk id="27" creationId="{1F05C2B8-0382-42C9-9307-EEB28DAA8FF4}"/>
          </ac:cxnSpMkLst>
        </pc:cxnChg>
      </pc:sldChg>
      <pc:sldChg chg="addSp delSp modSp add mod ord addAnim delAnim modAnim">
        <pc:chgData name="De Pooter Marijn" userId="634ff10e-5ce1-4de2-b291-de73628c3d81" providerId="ADAL" clId="{7AAA194D-561D-4692-8953-66E55C974DA8}" dt="2020-09-22T12:55:48.101" v="10626" actId="207"/>
        <pc:sldMkLst>
          <pc:docMk/>
          <pc:sldMk cId="3432816943" sldId="372"/>
        </pc:sldMkLst>
        <pc:spChg chg="mod">
          <ac:chgData name="De Pooter Marijn" userId="634ff10e-5ce1-4de2-b291-de73628c3d81" providerId="ADAL" clId="{7AAA194D-561D-4692-8953-66E55C974DA8}" dt="2020-09-22T12:15:55.309" v="9757" actId="20577"/>
          <ac:spMkLst>
            <pc:docMk/>
            <pc:sldMk cId="3432816943" sldId="372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2:25:14.077" v="9979" actId="1035"/>
          <ac:spMkLst>
            <pc:docMk/>
            <pc:sldMk cId="3432816943" sldId="372"/>
            <ac:spMk id="13" creationId="{2CA67CDA-D21F-4017-891F-E14EB3BE0F30}"/>
          </ac:spMkLst>
        </pc:spChg>
        <pc:spChg chg="mod">
          <ac:chgData name="De Pooter Marijn" userId="634ff10e-5ce1-4de2-b291-de73628c3d81" providerId="ADAL" clId="{7AAA194D-561D-4692-8953-66E55C974DA8}" dt="2020-09-22T12:25:14.077" v="9979" actId="1035"/>
          <ac:spMkLst>
            <pc:docMk/>
            <pc:sldMk cId="3432816943" sldId="372"/>
            <ac:spMk id="16" creationId="{306FD420-6943-4C83-8288-96DB10F7A4FD}"/>
          </ac:spMkLst>
        </pc:spChg>
        <pc:spChg chg="del">
          <ac:chgData name="De Pooter Marijn" userId="634ff10e-5ce1-4de2-b291-de73628c3d81" providerId="ADAL" clId="{7AAA194D-561D-4692-8953-66E55C974DA8}" dt="2020-09-22T12:16:16.227" v="9758" actId="478"/>
          <ac:spMkLst>
            <pc:docMk/>
            <pc:sldMk cId="3432816943" sldId="372"/>
            <ac:spMk id="19" creationId="{DACA7568-704E-4790-AEE6-BEA28D324A68}"/>
          </ac:spMkLst>
        </pc:spChg>
        <pc:spChg chg="del">
          <ac:chgData name="De Pooter Marijn" userId="634ff10e-5ce1-4de2-b291-de73628c3d81" providerId="ADAL" clId="{7AAA194D-561D-4692-8953-66E55C974DA8}" dt="2020-09-22T12:16:46.450" v="9767" actId="478"/>
          <ac:spMkLst>
            <pc:docMk/>
            <pc:sldMk cId="3432816943" sldId="372"/>
            <ac:spMk id="23" creationId="{13B38A67-F2D3-42D2-B598-3567C9CE5F4D}"/>
          </ac:spMkLst>
        </pc:spChg>
        <pc:spChg chg="del">
          <ac:chgData name="De Pooter Marijn" userId="634ff10e-5ce1-4de2-b291-de73628c3d81" providerId="ADAL" clId="{7AAA194D-561D-4692-8953-66E55C974DA8}" dt="2020-09-22T12:17:37.117" v="9817" actId="478"/>
          <ac:spMkLst>
            <pc:docMk/>
            <pc:sldMk cId="3432816943" sldId="372"/>
            <ac:spMk id="28" creationId="{78F8B962-5959-4E49-8F28-4E5A87754548}"/>
          </ac:spMkLst>
        </pc:spChg>
        <pc:spChg chg="add mod">
          <ac:chgData name="De Pooter Marijn" userId="634ff10e-5ce1-4de2-b291-de73628c3d81" providerId="ADAL" clId="{7AAA194D-561D-4692-8953-66E55C974DA8}" dt="2020-09-22T12:55:43.548" v="10624" actId="207"/>
          <ac:spMkLst>
            <pc:docMk/>
            <pc:sldMk cId="3432816943" sldId="372"/>
            <ac:spMk id="29" creationId="{C3AACF5A-625E-4762-8ED1-9EE3E57B1DED}"/>
          </ac:spMkLst>
        </pc:spChg>
        <pc:spChg chg="add mod">
          <ac:chgData name="De Pooter Marijn" userId="634ff10e-5ce1-4de2-b291-de73628c3d81" providerId="ADAL" clId="{7AAA194D-561D-4692-8953-66E55C974DA8}" dt="2020-09-22T12:55:45.860" v="10625" actId="207"/>
          <ac:spMkLst>
            <pc:docMk/>
            <pc:sldMk cId="3432816943" sldId="372"/>
            <ac:spMk id="30" creationId="{F664A2E0-A03B-4CF9-BB3B-867CB89AA1AD}"/>
          </ac:spMkLst>
        </pc:spChg>
        <pc:spChg chg="add del mod">
          <ac:chgData name="De Pooter Marijn" userId="634ff10e-5ce1-4de2-b291-de73628c3d81" providerId="ADAL" clId="{7AAA194D-561D-4692-8953-66E55C974DA8}" dt="2020-09-22T12:55:48.101" v="10626" actId="207"/>
          <ac:spMkLst>
            <pc:docMk/>
            <pc:sldMk cId="3432816943" sldId="372"/>
            <ac:spMk id="31" creationId="{8BFE6A63-CCD0-47BC-A73C-62456BEB3670}"/>
          </ac:spMkLst>
        </pc:spChg>
        <pc:graphicFrameChg chg="mod">
          <ac:chgData name="De Pooter Marijn" userId="634ff10e-5ce1-4de2-b291-de73628c3d81" providerId="ADAL" clId="{7AAA194D-561D-4692-8953-66E55C974DA8}" dt="2020-09-22T12:25:14.077" v="9979" actId="1035"/>
          <ac:graphicFrameMkLst>
            <pc:docMk/>
            <pc:sldMk cId="3432816943" sldId="372"/>
            <ac:graphicFrameMk id="14" creationId="{7E9F4DF0-BF94-4B4E-A8B9-8BCF9F3D82A2}"/>
          </ac:graphicFrameMkLst>
        </pc:graphicFrameChg>
        <pc:graphicFrameChg chg="mod">
          <ac:chgData name="De Pooter Marijn" userId="634ff10e-5ce1-4de2-b291-de73628c3d81" providerId="ADAL" clId="{7AAA194D-561D-4692-8953-66E55C974DA8}" dt="2020-09-22T12:25:14.077" v="9979" actId="1035"/>
          <ac:graphicFrameMkLst>
            <pc:docMk/>
            <pc:sldMk cId="3432816943" sldId="372"/>
            <ac:graphicFrameMk id="15" creationId="{31F4AF80-6DC9-4F9D-8A0F-83A355BCED23}"/>
          </ac:graphicFrameMkLst>
        </pc:graphicFrame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7" creationId="{9BF0C75E-9814-42BD-B2A0-147D1911A969}"/>
          </ac:cxnSpMkLst>
        </pc:cxn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21" creationId="{BE331AB7-8740-4572-9705-44F7A5346D50}"/>
          </ac:cxnSpMkLst>
        </pc:cxn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22" creationId="{CA98F713-39F4-4000-968A-AF31EB879868}"/>
          </ac:cxnSpMkLst>
        </pc:cxn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25" creationId="{3CEB61A1-D194-4850-9B0A-13B5AAA8C23F}"/>
          </ac:cxnSpMkLst>
        </pc:cxn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27" creationId="{1F05C2B8-0382-42C9-9307-EEB28DAA8FF4}"/>
          </ac:cxnSpMkLst>
        </pc:cxnChg>
      </pc:sldChg>
      <pc:sldChg chg="delSp modSp add mod delAnim modAnim">
        <pc:chgData name="De Pooter Marijn" userId="634ff10e-5ce1-4de2-b291-de73628c3d81" providerId="ADAL" clId="{7AAA194D-561D-4692-8953-66E55C974DA8}" dt="2020-09-22T12:55:59.084" v="10629" actId="207"/>
        <pc:sldMkLst>
          <pc:docMk/>
          <pc:sldMk cId="122917963" sldId="373"/>
        </pc:sldMkLst>
        <pc:spChg chg="mod">
          <ac:chgData name="De Pooter Marijn" userId="634ff10e-5ce1-4de2-b291-de73628c3d81" providerId="ADAL" clId="{7AAA194D-561D-4692-8953-66E55C974DA8}" dt="2020-09-22T12:39:51.863" v="10235" actId="20577"/>
          <ac:spMkLst>
            <pc:docMk/>
            <pc:sldMk cId="122917963" sldId="373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2:55:53.188" v="10627" actId="207"/>
          <ac:spMkLst>
            <pc:docMk/>
            <pc:sldMk cId="122917963" sldId="373"/>
            <ac:spMk id="29" creationId="{C3AACF5A-625E-4762-8ED1-9EE3E57B1DED}"/>
          </ac:spMkLst>
        </pc:spChg>
        <pc:spChg chg="mod">
          <ac:chgData name="De Pooter Marijn" userId="634ff10e-5ce1-4de2-b291-de73628c3d81" providerId="ADAL" clId="{7AAA194D-561D-4692-8953-66E55C974DA8}" dt="2020-09-22T12:55:55.700" v="10628" actId="207"/>
          <ac:spMkLst>
            <pc:docMk/>
            <pc:sldMk cId="122917963" sldId="373"/>
            <ac:spMk id="30" creationId="{F664A2E0-A03B-4CF9-BB3B-867CB89AA1AD}"/>
          </ac:spMkLst>
        </pc:spChg>
        <pc:spChg chg="mod">
          <ac:chgData name="De Pooter Marijn" userId="634ff10e-5ce1-4de2-b291-de73628c3d81" providerId="ADAL" clId="{7AAA194D-561D-4692-8953-66E55C974DA8}" dt="2020-09-22T12:55:59.084" v="10629" actId="207"/>
          <ac:spMkLst>
            <pc:docMk/>
            <pc:sldMk cId="122917963" sldId="373"/>
            <ac:spMk id="31" creationId="{8BFE6A63-CCD0-47BC-A73C-62456BEB3670}"/>
          </ac:spMkLst>
        </pc:spChg>
        <pc:cxnChg chg="del">
          <ac:chgData name="De Pooter Marijn" userId="634ff10e-5ce1-4de2-b291-de73628c3d81" providerId="ADAL" clId="{7AAA194D-561D-4692-8953-66E55C974DA8}" dt="2020-09-22T12:41:14.050" v="10271" actId="478"/>
          <ac:cxnSpMkLst>
            <pc:docMk/>
            <pc:sldMk cId="122917963" sldId="373"/>
            <ac:cxnSpMk id="7" creationId="{9BF0C75E-9814-42BD-B2A0-147D1911A969}"/>
          </ac:cxnSpMkLst>
        </pc:cxnChg>
        <pc:cxnChg chg="del">
          <ac:chgData name="De Pooter Marijn" userId="634ff10e-5ce1-4de2-b291-de73628c3d81" providerId="ADAL" clId="{7AAA194D-561D-4692-8953-66E55C974DA8}" dt="2020-09-22T12:41:10.068" v="10269" actId="478"/>
          <ac:cxnSpMkLst>
            <pc:docMk/>
            <pc:sldMk cId="122917963" sldId="373"/>
            <ac:cxnSpMk id="22" creationId="{CA98F713-39F4-4000-968A-AF31EB879868}"/>
          </ac:cxnSpMkLst>
        </pc:cxnChg>
        <pc:cxnChg chg="del">
          <ac:chgData name="De Pooter Marijn" userId="634ff10e-5ce1-4de2-b291-de73628c3d81" providerId="ADAL" clId="{7AAA194D-561D-4692-8953-66E55C974DA8}" dt="2020-09-22T12:41:20.417" v="10272" actId="478"/>
          <ac:cxnSpMkLst>
            <pc:docMk/>
            <pc:sldMk cId="122917963" sldId="373"/>
            <ac:cxnSpMk id="25" creationId="{3CEB61A1-D194-4850-9B0A-13B5AAA8C23F}"/>
          </ac:cxnSpMkLst>
        </pc:cxnChg>
        <pc:cxnChg chg="del">
          <ac:chgData name="De Pooter Marijn" userId="634ff10e-5ce1-4de2-b291-de73628c3d81" providerId="ADAL" clId="{7AAA194D-561D-4692-8953-66E55C974DA8}" dt="2020-09-22T12:41:11.591" v="10270" actId="478"/>
          <ac:cxnSpMkLst>
            <pc:docMk/>
            <pc:sldMk cId="122917963" sldId="373"/>
            <ac:cxnSpMk id="27" creationId="{1F05C2B8-0382-42C9-9307-EEB28DAA8FF4}"/>
          </ac:cxnSpMkLst>
        </pc:cxnChg>
      </pc:sldChg>
      <pc:sldChg chg="delSp modSp add mod ord">
        <pc:chgData name="De Pooter Marijn" userId="634ff10e-5ce1-4de2-b291-de73628c3d81" providerId="ADAL" clId="{7AAA194D-561D-4692-8953-66E55C974DA8}" dt="2020-09-22T12:49:10.804" v="10325" actId="207"/>
        <pc:sldMkLst>
          <pc:docMk/>
          <pc:sldMk cId="3315531186" sldId="374"/>
        </pc:sldMkLst>
        <pc:spChg chg="mod">
          <ac:chgData name="De Pooter Marijn" userId="634ff10e-5ce1-4de2-b291-de73628c3d81" providerId="ADAL" clId="{7AAA194D-561D-4692-8953-66E55C974DA8}" dt="2020-09-22T12:48:15.886" v="10278"/>
          <ac:spMkLst>
            <pc:docMk/>
            <pc:sldMk cId="3315531186" sldId="374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12:49:10.804" v="10325" actId="207"/>
          <ac:spMkLst>
            <pc:docMk/>
            <pc:sldMk cId="3315531186" sldId="374"/>
            <ac:spMk id="3" creationId="{4ECABE3C-BC33-8245-822C-EE2D7505A266}"/>
          </ac:spMkLst>
        </pc:spChg>
        <pc:spChg chg="del">
          <ac:chgData name="De Pooter Marijn" userId="634ff10e-5ce1-4de2-b291-de73628c3d81" providerId="ADAL" clId="{7AAA194D-561D-4692-8953-66E55C974DA8}" dt="2020-09-22T12:48:25.849" v="10279" actId="478"/>
          <ac:spMkLst>
            <pc:docMk/>
            <pc:sldMk cId="3315531186" sldId="374"/>
            <ac:spMk id="8" creationId="{32C1DE79-7AFE-4D0A-B244-0B0B0719D30A}"/>
          </ac:spMkLst>
        </pc:spChg>
        <pc:spChg chg="del">
          <ac:chgData name="De Pooter Marijn" userId="634ff10e-5ce1-4de2-b291-de73628c3d81" providerId="ADAL" clId="{7AAA194D-561D-4692-8953-66E55C974DA8}" dt="2020-09-22T12:48:25.849" v="10279" actId="478"/>
          <ac:spMkLst>
            <pc:docMk/>
            <pc:sldMk cId="3315531186" sldId="374"/>
            <ac:spMk id="27" creationId="{DD93249C-2DAD-4485-AEF6-8CB44F025A97}"/>
          </ac:spMkLst>
        </pc:spChg>
        <pc:graphicFrameChg chg="del">
          <ac:chgData name="De Pooter Marijn" userId="634ff10e-5ce1-4de2-b291-de73628c3d81" providerId="ADAL" clId="{7AAA194D-561D-4692-8953-66E55C974DA8}" dt="2020-09-22T12:48:25.849" v="10279" actId="478"/>
          <ac:graphicFrameMkLst>
            <pc:docMk/>
            <pc:sldMk cId="3315531186" sldId="374"/>
            <ac:graphicFrameMk id="23" creationId="{5DED71B6-93C8-4AD7-8F84-63B21DEE5F99}"/>
          </ac:graphicFrameMkLst>
        </pc:graphicFrameChg>
        <pc:graphicFrameChg chg="del">
          <ac:chgData name="De Pooter Marijn" userId="634ff10e-5ce1-4de2-b291-de73628c3d81" providerId="ADAL" clId="{7AAA194D-561D-4692-8953-66E55C974DA8}" dt="2020-09-22T12:48:25.849" v="10279" actId="478"/>
          <ac:graphicFrameMkLst>
            <pc:docMk/>
            <pc:sldMk cId="3315531186" sldId="374"/>
            <ac:graphicFrameMk id="25" creationId="{B63B5C57-6C9B-4DEE-ABDD-B08A045E5D8F}"/>
          </ac:graphicFrameMkLst>
        </pc:graphicFrameChg>
        <pc:cxnChg chg="del">
          <ac:chgData name="De Pooter Marijn" userId="634ff10e-5ce1-4de2-b291-de73628c3d81" providerId="ADAL" clId="{7AAA194D-561D-4692-8953-66E55C974DA8}" dt="2020-09-22T12:48:25.849" v="10279" actId="478"/>
          <ac:cxnSpMkLst>
            <pc:docMk/>
            <pc:sldMk cId="3315531186" sldId="374"/>
            <ac:cxnSpMk id="29" creationId="{BEBB002E-7C27-4368-860E-36A3DB276C78}"/>
          </ac:cxnSpMkLst>
        </pc:cxnChg>
        <pc:cxnChg chg="del">
          <ac:chgData name="De Pooter Marijn" userId="634ff10e-5ce1-4de2-b291-de73628c3d81" providerId="ADAL" clId="{7AAA194D-561D-4692-8953-66E55C974DA8}" dt="2020-09-22T12:48:25.849" v="10279" actId="478"/>
          <ac:cxnSpMkLst>
            <pc:docMk/>
            <pc:sldMk cId="3315531186" sldId="374"/>
            <ac:cxnSpMk id="31" creationId="{0DD76F16-E1C8-4B4D-9D9A-8CB2FB486189}"/>
          </ac:cxnSpMkLst>
        </pc:cxnChg>
      </pc:sldChg>
      <pc:sldChg chg="modSp add mod ord">
        <pc:chgData name="De Pooter Marijn" userId="634ff10e-5ce1-4de2-b291-de73628c3d81" providerId="ADAL" clId="{7AAA194D-561D-4692-8953-66E55C974DA8}" dt="2020-09-22T14:33:42.657" v="10657" actId="20577"/>
        <pc:sldMkLst>
          <pc:docMk/>
          <pc:sldMk cId="939752524" sldId="375"/>
        </pc:sldMkLst>
        <pc:spChg chg="mod">
          <ac:chgData name="De Pooter Marijn" userId="634ff10e-5ce1-4de2-b291-de73628c3d81" providerId="ADAL" clId="{7AAA194D-561D-4692-8953-66E55C974DA8}" dt="2020-09-22T12:59:02.545" v="10655" actId="20577"/>
          <ac:spMkLst>
            <pc:docMk/>
            <pc:sldMk cId="939752524" sldId="375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4:33:42.657" v="10657" actId="20577"/>
          <ac:spMkLst>
            <pc:docMk/>
            <pc:sldMk cId="939752524" sldId="375"/>
            <ac:spMk id="12" creationId="{893332EB-3BE4-4C65-8F02-ACF03AF458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AF93D-7AA4-244E-8847-3CF83E614FD0}" type="datetimeFigureOut">
              <a:rPr lang="nl-BE" smtClean="0"/>
              <a:t>22/10/2020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4D53E-F23C-2C46-909A-8DE9A99B2E5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753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Wanneer een bewerking niet rechtstreeks geënt is op een kolom is het datatype van het resultaat van die bewerking niet rechtstreeks af te leiden.</a:t>
            </a:r>
          </a:p>
          <a:p>
            <a:r>
              <a:rPr lang="nl-BE" dirty="0"/>
              <a:t>In geval je dit toch moet weten kan je een tijdelijke tabel aanmaken op basis van je query en vervolgens met de instructie </a:t>
            </a:r>
            <a:r>
              <a:rPr lang="nl-BE" dirty="0" err="1"/>
              <a:t>describe</a:t>
            </a:r>
            <a:r>
              <a:rPr lang="nl-BE" dirty="0"/>
              <a:t> de kolominfo op te vragen van die tijdelijke tabel.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7979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DISTINCT en INTO laten we hier nog even voor wat het is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1291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7277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 volledige inhoud van tabel </a:t>
            </a:r>
            <a:r>
              <a:rPr lang="nl-BE" dirty="0" err="1"/>
              <a:t>tblConsoles</a:t>
            </a:r>
            <a:r>
              <a:rPr lang="nl-BE" dirty="0"/>
              <a:t> wordt ingeladen</a:t>
            </a:r>
          </a:p>
          <a:p>
            <a:r>
              <a:rPr lang="nl-BE" dirty="0"/>
              <a:t>Daarna wordt aangegeven dat enkel de kolom Naam wordt weerhouden</a:t>
            </a:r>
          </a:p>
          <a:p>
            <a:r>
              <a:rPr lang="nl-BE" dirty="0"/>
              <a:t>Vervolgens wordt voor elke rij  van het tussenresultaat van de FROM component de waarde in kolom Naam genomen en in het eindresultaat gestopt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2583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7831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857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439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DISTINCT en INTO laten we hier nog even voor wat het is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9293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DISTINCT en INTO laten we hier nog even voor wat het is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3690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DISTINCT en INTO laten we hier nog even voor wat het is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9512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8389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02529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611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 dit voorbeeld wordt de waarde van een kolom geëvalueerd (m.b.v. een functie)</a:t>
            </a:r>
          </a:p>
          <a:p>
            <a:r>
              <a:rPr lang="nl-BE" dirty="0"/>
              <a:t>Per rij van de brontabel wordt de case expressie geëvalueerd</a:t>
            </a:r>
          </a:p>
          <a:p>
            <a:r>
              <a:rPr lang="nl-BE" dirty="0"/>
              <a:t>Dit levert telkens een scalaire waarde op</a:t>
            </a:r>
          </a:p>
          <a:p>
            <a:r>
              <a:rPr lang="nl-BE" dirty="0"/>
              <a:t>Het resultaat wordt aan het eindresultaat toegevoegd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47068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 dit voorbeeld wordt een logische conditie geëvalueerd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3711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 dit voorbeeld worden voorwaarden genest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8976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6434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6134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834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 eerste rij wordt verwerkt, indien andere kolommen dan degene waarop het aggregaat wordt berekend meezitten, worden de waarden van deze kolommen in de eerste rij ook geselecteerd</a:t>
            </a:r>
          </a:p>
          <a:p>
            <a:r>
              <a:rPr lang="nl-BE" dirty="0"/>
              <a:t>Daarna wordt de </a:t>
            </a:r>
            <a:r>
              <a:rPr lang="nl-BE" dirty="0" err="1"/>
              <a:t>aggregaatberekening</a:t>
            </a:r>
            <a:r>
              <a:rPr lang="nl-BE" dirty="0"/>
              <a:t> gestart</a:t>
            </a:r>
          </a:p>
          <a:p>
            <a:r>
              <a:rPr lang="nl-BE" dirty="0"/>
              <a:t>Overige kolommen in de selectie worden genegeerd en rij per rij wordt het aggregaat verder berekend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023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5831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9225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575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1933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4370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l-BE" dirty="0"/>
              <a:t>In de FROM component worden de gegevens van (tijdelijke) brontabel(</a:t>
            </a:r>
            <a:r>
              <a:rPr lang="nl-BE" dirty="0" err="1"/>
              <a:t>len</a:t>
            </a:r>
            <a:r>
              <a:rPr lang="nl-BE" dirty="0"/>
              <a:t>) opgehaald.</a:t>
            </a:r>
          </a:p>
          <a:p>
            <a:pPr marL="228600" indent="-228600">
              <a:buAutoNum type="arabicPeriod"/>
            </a:pPr>
            <a:r>
              <a:rPr lang="nl-BE" dirty="0"/>
              <a:t>In de WHERE component wordt een filter toegepast op het tussenresultaat van stap 1.</a:t>
            </a:r>
            <a:br>
              <a:rPr lang="nl-BE" dirty="0"/>
            </a:br>
            <a:r>
              <a:rPr lang="nl-BE" dirty="0"/>
              <a:t>Rijen die niet voldoen aan de filter worden uit het tussenresultaat geschrapt.</a:t>
            </a:r>
          </a:p>
          <a:p>
            <a:pPr marL="228600" indent="-228600">
              <a:buAutoNum type="arabicPeriod"/>
            </a:pPr>
            <a:r>
              <a:rPr lang="nl-BE" dirty="0"/>
              <a:t>In de GROUP BY component wordt het gefilterde tussenresultaat gegroepeerd.</a:t>
            </a:r>
          </a:p>
          <a:p>
            <a:pPr marL="228600" indent="-228600">
              <a:buAutoNum type="arabicPeriod"/>
            </a:pPr>
            <a:r>
              <a:rPr lang="nl-BE" dirty="0"/>
              <a:t>In de HAVING component wordt een filter toegepast op het tussenresultaat van stap 3.</a:t>
            </a:r>
            <a:br>
              <a:rPr lang="nl-BE" dirty="0"/>
            </a:br>
            <a:r>
              <a:rPr lang="nl-BE" dirty="0"/>
              <a:t>Groepen die niet voldoen aan de filter worden uit het tussenresultaat geschrapt.</a:t>
            </a:r>
          </a:p>
          <a:p>
            <a:pPr marL="228600" indent="-228600">
              <a:buAutoNum type="arabicPeriod"/>
            </a:pPr>
            <a:r>
              <a:rPr lang="nl-BE" dirty="0"/>
              <a:t>In de SELECT component wordt bepaald welke kolommen uit het vorige tussenresultaat worden weerhouden.</a:t>
            </a:r>
          </a:p>
          <a:p>
            <a:pPr marL="228600" indent="-228600">
              <a:buAutoNum type="arabicPeriod"/>
            </a:pPr>
            <a:r>
              <a:rPr lang="nl-BE" dirty="0"/>
              <a:t>In de ORDER BY component wordt het eindresultaat gesorteerd.</a:t>
            </a:r>
          </a:p>
          <a:p>
            <a:pPr marL="228600" indent="-228600">
              <a:buAutoNum type="arabicPeriod"/>
            </a:pPr>
            <a:endParaRPr lang="nl-BE" dirty="0"/>
          </a:p>
          <a:p>
            <a:pPr marL="228600" indent="-228600">
              <a:buAutoNum type="arabicPeriod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3403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956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04" y="837211"/>
            <a:ext cx="5572496" cy="1280758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04" y="2272349"/>
            <a:ext cx="5572496" cy="68739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814" y="2356261"/>
            <a:ext cx="3111335" cy="2787238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22/10/2020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246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56262"/>
            <a:ext cx="3111335" cy="2787238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9" y="653143"/>
            <a:ext cx="5577326" cy="1465466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2274676"/>
            <a:ext cx="5577326" cy="73635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3955" y="4767263"/>
            <a:ext cx="81420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788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22/10/2020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027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7886700" cy="450551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2050"/>
            <a:ext cx="3868340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95947"/>
            <a:ext cx="3868340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42050"/>
            <a:ext cx="3887391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95947"/>
            <a:ext cx="3887391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22/10/2020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386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22/10/2020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813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22/10/2020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163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69636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07893"/>
            <a:ext cx="4629150" cy="398789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29918"/>
            <a:ext cx="2949178" cy="31718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22/10/2020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8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0245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07893"/>
            <a:ext cx="4629150" cy="398789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35034"/>
            <a:ext cx="2949178" cy="316670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22/10/2020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68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7892"/>
            <a:ext cx="7886700" cy="4505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3999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4767263"/>
            <a:ext cx="7243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22/10/2020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3195" y="4767263"/>
            <a:ext cx="514795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1148" y="4767263"/>
            <a:ext cx="8142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3803130"/>
            <a:ext cx="1498060" cy="13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8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BF0F-6BE8-144A-8B1D-FEA389BEDB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0" dirty="0"/>
              <a:t>Databanken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8B93E65-F2A0-4746-8795-CBCD758AB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Deel 4 – SELECT instructie basics</a:t>
            </a:r>
          </a:p>
        </p:txBody>
      </p:sp>
    </p:spTree>
    <p:extLst>
      <p:ext uri="{BB962C8B-B14F-4D97-AF65-F5344CB8AC3E}">
        <p14:creationId xmlns:p14="http://schemas.microsoft.com/office/powerpoint/2010/main" val="35816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Expressie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Het resultaat van een (succesvol) uitgevoerde expressie kan zijn:</a:t>
            </a:r>
          </a:p>
          <a:p>
            <a:pPr lvl="1"/>
            <a:r>
              <a:rPr lang="nl-BE" sz="1600" dirty="0"/>
              <a:t>Een scalaire waarde </a:t>
            </a:r>
            <a:r>
              <a:rPr lang="nl-BE" sz="1600" dirty="0">
                <a:sym typeface="Wingdings" panose="05000000000000000000" pitchFamily="2" charset="2"/>
              </a:rPr>
              <a:t></a:t>
            </a:r>
            <a:r>
              <a:rPr lang="nl-BE" sz="1600" dirty="0"/>
              <a:t> 1 waarde die niet verder te splitsen is</a:t>
            </a:r>
          </a:p>
          <a:p>
            <a:pPr lvl="1"/>
            <a:r>
              <a:rPr lang="nl-BE" sz="1600" dirty="0"/>
              <a:t>Een rijwaarde </a:t>
            </a:r>
            <a:r>
              <a:rPr lang="nl-BE" sz="1600" dirty="0">
                <a:sym typeface="Wingdings" panose="05000000000000000000" pitchFamily="2" charset="2"/>
              </a:rPr>
              <a:t></a:t>
            </a:r>
            <a:r>
              <a:rPr lang="nl-BE" sz="1600" dirty="0"/>
              <a:t> 1 of meerdere scalaire waarden die samen een rij vormen</a:t>
            </a:r>
          </a:p>
          <a:p>
            <a:pPr lvl="1"/>
            <a:r>
              <a:rPr lang="nl-BE" sz="1600" dirty="0"/>
              <a:t>Een tabelwaarde </a:t>
            </a:r>
            <a:r>
              <a:rPr lang="nl-BE" sz="1600" dirty="0">
                <a:sym typeface="Wingdings" panose="05000000000000000000" pitchFamily="2" charset="2"/>
              </a:rPr>
              <a:t> </a:t>
            </a:r>
            <a:r>
              <a:rPr lang="nl-BE" sz="1600" dirty="0"/>
              <a:t>0 of meer rijwaarden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10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8861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Scalaire expressie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Scalaire expressie heeft een bepaald datatype</a:t>
            </a:r>
          </a:p>
          <a:p>
            <a:pPr lvl="1"/>
            <a:r>
              <a:rPr lang="nl-BE" sz="1600" dirty="0"/>
              <a:t>Integer,</a:t>
            </a:r>
          </a:p>
          <a:p>
            <a:pPr lvl="1"/>
            <a:r>
              <a:rPr lang="nl-BE" sz="1600" dirty="0" err="1"/>
              <a:t>Decimal</a:t>
            </a:r>
            <a:r>
              <a:rPr lang="nl-BE" sz="1600" dirty="0"/>
              <a:t>,</a:t>
            </a:r>
          </a:p>
          <a:p>
            <a:pPr lvl="1"/>
            <a:r>
              <a:rPr lang="nl-BE" sz="1600" dirty="0"/>
              <a:t>Alfanumeriek,</a:t>
            </a:r>
          </a:p>
          <a:p>
            <a:pPr lvl="1"/>
            <a:r>
              <a:rPr lang="nl-BE" sz="1600" dirty="0"/>
              <a:t>…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11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1211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Scalaire expressie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12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hthoek 3">
            <a:extLst>
              <a:ext uri="{FF2B5EF4-FFF2-40B4-BE49-F238E27FC236}">
                <a16:creationId xmlns:a16="http://schemas.microsoft.com/office/drawing/2014/main" id="{FA78D8F2-CDEE-43FB-984E-89B222A640DA}"/>
              </a:ext>
            </a:extLst>
          </p:cNvPr>
          <p:cNvSpPr/>
          <p:nvPr/>
        </p:nvSpPr>
        <p:spPr>
          <a:xfrm>
            <a:off x="1127255" y="2559806"/>
            <a:ext cx="2175165" cy="2299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48CFED23-C206-436B-B495-F0D8C890D9AB}"/>
              </a:ext>
            </a:extLst>
          </p:cNvPr>
          <p:cNvCxnSpPr>
            <a:cxnSpLocks/>
          </p:cNvCxnSpPr>
          <p:nvPr/>
        </p:nvCxnSpPr>
        <p:spPr>
          <a:xfrm>
            <a:off x="3302420" y="2677834"/>
            <a:ext cx="1063244" cy="77572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0714A333-5DB5-46B1-AF97-9AF63B9A1049}"/>
              </a:ext>
            </a:extLst>
          </p:cNvPr>
          <p:cNvSpPr/>
          <p:nvPr/>
        </p:nvSpPr>
        <p:spPr>
          <a:xfrm>
            <a:off x="1127256" y="1818720"/>
            <a:ext cx="2175162" cy="2380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1CFFCD6-E029-476A-9618-03AEBBCAD05F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302418" y="1937745"/>
            <a:ext cx="1063246" cy="5735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>
            <a:extLst>
              <a:ext uri="{FF2B5EF4-FFF2-40B4-BE49-F238E27FC236}">
                <a16:creationId xmlns:a16="http://schemas.microsoft.com/office/drawing/2014/main" id="{45672A76-254F-4512-947D-5653A6A24AF9}"/>
              </a:ext>
            </a:extLst>
          </p:cNvPr>
          <p:cNvSpPr/>
          <p:nvPr/>
        </p:nvSpPr>
        <p:spPr>
          <a:xfrm>
            <a:off x="1127255" y="2330976"/>
            <a:ext cx="2175164" cy="2044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ADF74ADE-75B5-4DF1-9F05-072B28D1D50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302419" y="2433225"/>
            <a:ext cx="1042872" cy="52157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hoek 37">
            <a:extLst>
              <a:ext uri="{FF2B5EF4-FFF2-40B4-BE49-F238E27FC236}">
                <a16:creationId xmlns:a16="http://schemas.microsoft.com/office/drawing/2014/main" id="{85BFEFF8-5167-485C-B740-CFEA9EB995C4}"/>
              </a:ext>
            </a:extLst>
          </p:cNvPr>
          <p:cNvSpPr/>
          <p:nvPr/>
        </p:nvSpPr>
        <p:spPr>
          <a:xfrm>
            <a:off x="1127255" y="2080108"/>
            <a:ext cx="2175163" cy="2250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0" name="Rechte verbindingslijn met pijl 39">
            <a:extLst>
              <a:ext uri="{FF2B5EF4-FFF2-40B4-BE49-F238E27FC236}">
                <a16:creationId xmlns:a16="http://schemas.microsoft.com/office/drawing/2014/main" id="{AF9ED79F-A02B-4B55-B3D0-904F548D1485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3302418" y="2192614"/>
            <a:ext cx="1063246" cy="25165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el 8">
            <a:extLst>
              <a:ext uri="{FF2B5EF4-FFF2-40B4-BE49-F238E27FC236}">
                <a16:creationId xmlns:a16="http://schemas.microsoft.com/office/drawing/2014/main" id="{FADB818A-AB54-4712-BEB1-5CD05678C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4164"/>
              </p:ext>
            </p:extLst>
          </p:nvPr>
        </p:nvGraphicFramePr>
        <p:xfrm>
          <a:off x="4365664" y="1500519"/>
          <a:ext cx="4551536" cy="2324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563">
                  <a:extLst>
                    <a:ext uri="{9D8B030D-6E8A-4147-A177-3AD203B41FA5}">
                      <a16:colId xmlns:a16="http://schemas.microsoft.com/office/drawing/2014/main" val="1954985789"/>
                    </a:ext>
                  </a:extLst>
                </a:gridCol>
                <a:gridCol w="3349973">
                  <a:extLst>
                    <a:ext uri="{9D8B030D-6E8A-4147-A177-3AD203B41FA5}">
                      <a16:colId xmlns:a16="http://schemas.microsoft.com/office/drawing/2014/main" val="3222454239"/>
                    </a:ext>
                  </a:extLst>
                </a:gridCol>
              </a:tblGrid>
              <a:tr h="289876">
                <a:tc>
                  <a:txBody>
                    <a:bodyPr/>
                    <a:lstStyle/>
                    <a:p>
                      <a:r>
                        <a:rPr lang="nl-BE" sz="1200" dirty="0" err="1"/>
                        <a:t>DataType</a:t>
                      </a:r>
                      <a:endParaRPr lang="nl-BE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Resultaat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91795"/>
                  </a:ext>
                </a:extLst>
              </a:tr>
              <a:tr h="508696">
                <a:tc>
                  <a:txBody>
                    <a:bodyPr/>
                    <a:lstStyle/>
                    <a:p>
                      <a:r>
                        <a:rPr lang="nl-BE" sz="1200" dirty="0"/>
                        <a:t>INT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Het volgnummer van een console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10075"/>
                  </a:ext>
                </a:extLst>
              </a:tr>
              <a:tr h="508696">
                <a:tc>
                  <a:txBody>
                    <a:bodyPr/>
                    <a:lstStyle/>
                    <a:p>
                      <a:r>
                        <a:rPr lang="nl-BE" sz="1200" dirty="0"/>
                        <a:t>VARCHAR(255)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De naam van een console</a:t>
                      </a:r>
                      <a:br>
                        <a:rPr lang="nl-BE" sz="1200" dirty="0"/>
                      </a:br>
                      <a:r>
                        <a:rPr lang="nl-BE" sz="1200" dirty="0"/>
                        <a:t>Door de functie omgezet in hoofdletters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00420"/>
                  </a:ext>
                </a:extLst>
              </a:tr>
              <a:tr h="508696">
                <a:tc>
                  <a:txBody>
                    <a:bodyPr/>
                    <a:lstStyle/>
                    <a:p>
                      <a:r>
                        <a:rPr lang="nl-BE" sz="1200" dirty="0"/>
                        <a:t>DECIMAL(5,2)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De prijs van een console – 5% korting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168059"/>
                  </a:ext>
                </a:extLst>
              </a:tr>
              <a:tr h="508696">
                <a:tc>
                  <a:txBody>
                    <a:bodyPr/>
                    <a:lstStyle/>
                    <a:p>
                      <a:r>
                        <a:rPr lang="nl-BE" sz="1200" dirty="0"/>
                        <a:t>?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De constante alfanumerieke waarde Korting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239039"/>
                  </a:ext>
                </a:extLst>
              </a:tr>
            </a:tbl>
          </a:graphicData>
        </a:graphic>
      </p:graphicFrame>
      <p:sp>
        <p:nvSpPr>
          <p:cNvPr id="10" name="Tekstvak 9">
            <a:extLst>
              <a:ext uri="{FF2B5EF4-FFF2-40B4-BE49-F238E27FC236}">
                <a16:creationId xmlns:a16="http://schemas.microsoft.com/office/drawing/2014/main" id="{79448DFF-BBA7-4835-9781-B251B28DA59F}"/>
              </a:ext>
            </a:extLst>
          </p:cNvPr>
          <p:cNvSpPr txBox="1"/>
          <p:nvPr/>
        </p:nvSpPr>
        <p:spPr>
          <a:xfrm>
            <a:off x="612000" y="1521177"/>
            <a:ext cx="3002745" cy="230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707070"/>
                </a:solidFill>
                <a:latin typeface="Consolas" panose="020B0609020204030204" pitchFamily="49" charset="0"/>
              </a:rPr>
              <a:t>UCASE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`naam`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`prijs 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0.05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'Korting'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Status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 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`fabrikant`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'Sony'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142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Query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Componenten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13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4788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query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14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39132"/>
            <a:ext cx="8305200" cy="1771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De diverse componenten van een query leren kennen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13DD368D-C125-4FEC-8729-B0407E635E27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5F0BB798-4A8D-40A5-8533-F1421725CD64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16953492-6785-4D17-A43E-688FE99FBDEB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C1C67F73-5DDF-4857-B6E2-63694F250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9EBCFC09-1ABB-4BFE-B154-4EC77A8514FD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561D1897-009F-49CD-B976-B129E288836C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9408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query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Query letterlijk vertaald = vraag</a:t>
            </a:r>
          </a:p>
          <a:p>
            <a:r>
              <a:rPr lang="nl-BE" sz="1600" dirty="0"/>
              <a:t>We vragen informatie op uit de database</a:t>
            </a:r>
          </a:p>
          <a:p>
            <a:r>
              <a:rPr lang="nl-BE" sz="1600" dirty="0"/>
              <a:t>Moet opgebouwd worden met vastgelegde componenten</a:t>
            </a:r>
          </a:p>
          <a:p>
            <a:r>
              <a:rPr lang="nl-BE" sz="1600" dirty="0"/>
              <a:t>Niet alle componenten verplicht te gebruiken</a:t>
            </a:r>
          </a:p>
          <a:p>
            <a:pPr lvl="1"/>
            <a:r>
              <a:rPr lang="nl-BE" sz="1600" dirty="0"/>
              <a:t>Minimaal SELECT + iets om geldige query te hebben</a:t>
            </a:r>
          </a:p>
          <a:p>
            <a:pPr lvl="1"/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pPr marL="0" indent="0">
              <a:buNone/>
            </a:pP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15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8496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query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2757062"/>
          </a:xfrm>
        </p:spPr>
        <p:txBody>
          <a:bodyPr>
            <a:noAutofit/>
          </a:bodyPr>
          <a:lstStyle/>
          <a:p>
            <a:pPr marL="0" indent="0">
              <a:buNone/>
            </a:pP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16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3">
            <a:extLst>
              <a:ext uri="{FF2B5EF4-FFF2-40B4-BE49-F238E27FC236}">
                <a16:creationId xmlns:a16="http://schemas.microsoft.com/office/drawing/2014/main" id="{90D14787-8C0C-4424-9902-EA0332FFEBBF}"/>
              </a:ext>
            </a:extLst>
          </p:cNvPr>
          <p:cNvSpPr txBox="1"/>
          <p:nvPr/>
        </p:nvSpPr>
        <p:spPr>
          <a:xfrm>
            <a:off x="612000" y="1542721"/>
            <a:ext cx="8305200" cy="2785323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`ConsoleId`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707070"/>
                </a:solidFill>
                <a:latin typeface="Consolas" panose="020B0609020204030204" pitchFamily="49" charset="0"/>
              </a:rPr>
              <a:t>COUNT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`ConsoleId`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`NumberOfGames`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`tblGames`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 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`Genre`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 err="1">
                <a:solidFill>
                  <a:srgbClr val="F0A030"/>
                </a:solidFill>
                <a:latin typeface="Consolas" panose="020B0609020204030204" pitchFamily="49" charset="0"/>
              </a:rPr>
              <a:t>Sports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GROUP BY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`ConsoleId`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HAVING COUNT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(*)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ORDER BY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`NumberOfGames`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DESC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032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query - SELECT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Bepaalt welke kolommen (schema) geselecteerd worden uit de (tijdelijke) brontabel</a:t>
            </a:r>
          </a:p>
          <a:p>
            <a:r>
              <a:rPr lang="nl-BE" sz="1600" dirty="0"/>
              <a:t>Een kolom kan het volgende zijn:</a:t>
            </a:r>
          </a:p>
          <a:p>
            <a:pPr lvl="1"/>
            <a:r>
              <a:rPr lang="nl-BE" sz="1600" dirty="0"/>
              <a:t>Een kolom van de (tussentijdse) brontabel</a:t>
            </a:r>
          </a:p>
          <a:p>
            <a:pPr lvl="1"/>
            <a:r>
              <a:rPr lang="nl-BE" sz="1600" dirty="0"/>
              <a:t>Een constante waarde</a:t>
            </a:r>
          </a:p>
          <a:p>
            <a:pPr lvl="1"/>
            <a:r>
              <a:rPr lang="nl-BE" sz="1600" dirty="0"/>
              <a:t>Een “complexe” formule, al dan niet gebruik makend van een kolom</a:t>
            </a:r>
          </a:p>
          <a:p>
            <a:pPr lvl="1"/>
            <a:r>
              <a:rPr lang="nl-BE" sz="1600" dirty="0"/>
              <a:t>Een functie-aanroep, al dan niet gebruik makend van een kolom</a:t>
            </a:r>
            <a:br>
              <a:rPr lang="nl-BE" sz="1600" dirty="0"/>
            </a:br>
            <a:endParaRPr lang="nl-BE" sz="1600" dirty="0"/>
          </a:p>
          <a:p>
            <a:r>
              <a:rPr lang="nl-BE" sz="1600" dirty="0"/>
              <a:t>Schema is hetzelfde voor elke rij uit het resultaat (waarden meestal niet)</a:t>
            </a:r>
          </a:p>
          <a:p>
            <a:endParaRPr lang="nl-BE" sz="1600" dirty="0"/>
          </a:p>
          <a:p>
            <a:endParaRPr lang="nl-BE" sz="1600" dirty="0"/>
          </a:p>
          <a:p>
            <a:pPr marL="0" indent="0">
              <a:buNone/>
            </a:pP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17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2939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0ADCB3F3-AC5B-4AAD-ACCC-4CF28C6E9FF2}"/>
              </a:ext>
            </a:extLst>
          </p:cNvPr>
          <p:cNvSpPr txBox="1"/>
          <p:nvPr/>
        </p:nvSpPr>
        <p:spPr>
          <a:xfrm>
            <a:off x="612000" y="1542721"/>
            <a:ext cx="4693031" cy="2785323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`ConsoleId`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707070"/>
                </a:solidFill>
                <a:latin typeface="Consolas" panose="020B0609020204030204" pitchFamily="49" charset="0"/>
              </a:rPr>
              <a:t>COUNT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`ConsoleId`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`NumberOfGames`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`tblGames`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 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`Genre`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 err="1">
                <a:solidFill>
                  <a:srgbClr val="F0A030"/>
                </a:solidFill>
                <a:latin typeface="Consolas" panose="020B0609020204030204" pitchFamily="49" charset="0"/>
              </a:rPr>
              <a:t>Sports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GROUP BY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`ConsoleId`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HAVING COUNT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(*)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ORDER BY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`NumberOfGames`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DESC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query - SELECT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18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kstvak 4">
            <a:extLst>
              <a:ext uri="{FF2B5EF4-FFF2-40B4-BE49-F238E27FC236}">
                <a16:creationId xmlns:a16="http://schemas.microsoft.com/office/drawing/2014/main" id="{8A0E3BF4-720F-4508-8FA9-2F5906D83EA2}"/>
              </a:ext>
            </a:extLst>
          </p:cNvPr>
          <p:cNvSpPr txBox="1"/>
          <p:nvPr/>
        </p:nvSpPr>
        <p:spPr>
          <a:xfrm>
            <a:off x="5589751" y="1542720"/>
            <a:ext cx="3327449" cy="2785323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component:</a:t>
            </a:r>
          </a:p>
          <a:p>
            <a:pPr algn="l"/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Haalt in dit voorbeeld volgende info op: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kolom ConsoleId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 resultaat van de functie COUNT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D4C6C51A-F240-48D6-A823-6A4B872742A0}"/>
              </a:ext>
            </a:extLst>
          </p:cNvPr>
          <p:cNvSpPr/>
          <p:nvPr/>
        </p:nvSpPr>
        <p:spPr>
          <a:xfrm>
            <a:off x="683424" y="1626502"/>
            <a:ext cx="4553594" cy="6935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4897CCCA-91F1-4A13-B70D-CA97DCB0CD9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237018" y="1973255"/>
            <a:ext cx="352733" cy="0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809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query - FROM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Bepaalt uit welke (tijdelijke) bron(tabel) de gegevens opgehaald worden</a:t>
            </a:r>
          </a:p>
          <a:p>
            <a:r>
              <a:rPr lang="nl-BE" sz="1600" dirty="0"/>
              <a:t>Een bron kan het volgende zijn:</a:t>
            </a:r>
          </a:p>
          <a:p>
            <a:pPr lvl="1"/>
            <a:r>
              <a:rPr lang="nl-BE" sz="1600" dirty="0"/>
              <a:t>Een (tijdelijke) tabel</a:t>
            </a:r>
          </a:p>
          <a:p>
            <a:pPr lvl="1"/>
            <a:r>
              <a:rPr lang="nl-BE" sz="1600" dirty="0"/>
              <a:t>Het tabelresultaat van een andere query (We spreken dan van een </a:t>
            </a:r>
            <a:r>
              <a:rPr lang="nl-BE" sz="1600" dirty="0" err="1"/>
              <a:t>subquery</a:t>
            </a:r>
            <a:r>
              <a:rPr lang="nl-BE" sz="1600" dirty="0"/>
              <a:t>)</a:t>
            </a:r>
            <a:br>
              <a:rPr lang="nl-BE" sz="1600" dirty="0"/>
            </a:br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pPr marL="0" indent="0">
              <a:buNone/>
            </a:pP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19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6510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Topics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Expressie</a:t>
            </a:r>
          </a:p>
          <a:p>
            <a:r>
              <a:rPr lang="nl-BE" dirty="0"/>
              <a:t>Query</a:t>
            </a:r>
          </a:p>
          <a:p>
            <a:pPr lvl="1"/>
            <a:r>
              <a:rPr lang="nl-BE" dirty="0"/>
              <a:t>Componenten</a:t>
            </a:r>
          </a:p>
          <a:p>
            <a:pPr lvl="1"/>
            <a:r>
              <a:rPr lang="nl-BE" dirty="0"/>
              <a:t>Volgorde van verwerking</a:t>
            </a:r>
          </a:p>
          <a:p>
            <a:r>
              <a:rPr lang="nl-BE" dirty="0"/>
              <a:t>FROM component</a:t>
            </a:r>
          </a:p>
          <a:p>
            <a:r>
              <a:rPr lang="nl-BE" dirty="0"/>
              <a:t>SELECT component</a:t>
            </a:r>
          </a:p>
          <a:p>
            <a:r>
              <a:rPr lang="nl-BE" dirty="0"/>
              <a:t>De CASE expressie</a:t>
            </a:r>
          </a:p>
          <a:p>
            <a:r>
              <a:rPr lang="nl-BE" dirty="0"/>
              <a:t>Scalaire functies</a:t>
            </a:r>
          </a:p>
          <a:p>
            <a:r>
              <a:rPr lang="nl-BE" dirty="0"/>
              <a:t>Aggregatiefuncties</a:t>
            </a:r>
          </a:p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6314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query - FROM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20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kstvak 4">
            <a:extLst>
              <a:ext uri="{FF2B5EF4-FFF2-40B4-BE49-F238E27FC236}">
                <a16:creationId xmlns:a16="http://schemas.microsoft.com/office/drawing/2014/main" id="{8A0E3BF4-720F-4508-8FA9-2F5906D83EA2}"/>
              </a:ext>
            </a:extLst>
          </p:cNvPr>
          <p:cNvSpPr txBox="1"/>
          <p:nvPr/>
        </p:nvSpPr>
        <p:spPr>
          <a:xfrm>
            <a:off x="5666573" y="1542721"/>
            <a:ext cx="3250627" cy="27864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component</a:t>
            </a:r>
          </a:p>
          <a:p>
            <a:pPr algn="l"/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Bepaalt de bron waar de gegevens</a:t>
            </a: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vandaan komen, in dit voorbeeld is dat</a:t>
            </a: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tabel tblGames.</a:t>
            </a: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4897CCCA-91F1-4A13-B70D-CA97DCB0CD9A}"/>
              </a:ext>
            </a:extLst>
          </p:cNvPr>
          <p:cNvCxnSpPr>
            <a:cxnSpLocks/>
          </p:cNvCxnSpPr>
          <p:nvPr/>
        </p:nvCxnSpPr>
        <p:spPr>
          <a:xfrm>
            <a:off x="5237018" y="2571750"/>
            <a:ext cx="429555" cy="0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5E99E291-B56C-4DF1-8477-B58EFC3D2815}"/>
              </a:ext>
            </a:extLst>
          </p:cNvPr>
          <p:cNvSpPr txBox="1"/>
          <p:nvPr/>
        </p:nvSpPr>
        <p:spPr>
          <a:xfrm>
            <a:off x="612000" y="1542721"/>
            <a:ext cx="4693031" cy="2785323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`ConsoleId`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707070"/>
                </a:solidFill>
                <a:latin typeface="Consolas" panose="020B0609020204030204" pitchFamily="49" charset="0"/>
              </a:rPr>
              <a:t>COUNT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`ConsoleId`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`NumberOfGames`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`tblGames`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 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`Genre`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 err="1">
                <a:solidFill>
                  <a:srgbClr val="F0A030"/>
                </a:solidFill>
                <a:latin typeface="Consolas" panose="020B0609020204030204" pitchFamily="49" charset="0"/>
              </a:rPr>
              <a:t>Sports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GROUP BY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`ConsoleId`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HAVING COUNT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(*)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ORDER BY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`NumberOfGames`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DESC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7C0F1A-1C8D-46C1-B8E7-2DED83E13983}"/>
              </a:ext>
            </a:extLst>
          </p:cNvPr>
          <p:cNvSpPr/>
          <p:nvPr/>
        </p:nvSpPr>
        <p:spPr>
          <a:xfrm>
            <a:off x="683424" y="2321746"/>
            <a:ext cx="4553594" cy="5045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952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query - WHERE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Bepaalt d.m.v. 1 of meerdere logische condities welke rijen weerhouden worden uit de brongegevens</a:t>
            </a:r>
          </a:p>
          <a:p>
            <a:endParaRPr lang="nl-BE" sz="1600" dirty="0"/>
          </a:p>
          <a:p>
            <a:endParaRPr lang="nl-BE" sz="1600" dirty="0"/>
          </a:p>
          <a:p>
            <a:pPr marL="0" indent="0">
              <a:buNone/>
            </a:pP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21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8969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52B20280-2DA9-4592-B4FF-B92FB1C7FAED}"/>
              </a:ext>
            </a:extLst>
          </p:cNvPr>
          <p:cNvSpPr txBox="1"/>
          <p:nvPr/>
        </p:nvSpPr>
        <p:spPr>
          <a:xfrm>
            <a:off x="612000" y="1542721"/>
            <a:ext cx="4693031" cy="2785323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`ConsoleId`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707070"/>
                </a:solidFill>
                <a:latin typeface="Consolas" panose="020B0609020204030204" pitchFamily="49" charset="0"/>
              </a:rPr>
              <a:t>COUNT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`ConsoleId`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`NumberOfGames`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`tblGames`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 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`Genre`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 err="1">
                <a:solidFill>
                  <a:srgbClr val="F0A030"/>
                </a:solidFill>
                <a:latin typeface="Consolas" panose="020B0609020204030204" pitchFamily="49" charset="0"/>
              </a:rPr>
              <a:t>Sports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GROUP BY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`ConsoleId`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HAVING COUNT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(*)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ORDER BY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`NumberOfGames`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DESC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query - WHERE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22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kstvak 4">
            <a:extLst>
              <a:ext uri="{FF2B5EF4-FFF2-40B4-BE49-F238E27FC236}">
                <a16:creationId xmlns:a16="http://schemas.microsoft.com/office/drawing/2014/main" id="{8A0E3BF4-720F-4508-8FA9-2F5906D83EA2}"/>
              </a:ext>
            </a:extLst>
          </p:cNvPr>
          <p:cNvSpPr txBox="1"/>
          <p:nvPr/>
        </p:nvSpPr>
        <p:spPr>
          <a:xfrm>
            <a:off x="5666400" y="1544400"/>
            <a:ext cx="3250800" cy="27864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component</a:t>
            </a:r>
          </a:p>
          <a:p>
            <a:pPr algn="l"/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Geeft aan welke filter toegepast</a:t>
            </a: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moet worden op de brongegevens.</a:t>
            </a: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dit voorbeeld worden enkel rijen</a:t>
            </a: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weerhouden waarvan de waarde</a:t>
            </a: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het veld Genre = </a:t>
            </a:r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Sports</a:t>
            </a: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EB8A5F17-4C3F-4204-9005-4D883D5D7F40}"/>
              </a:ext>
            </a:extLst>
          </p:cNvPr>
          <p:cNvCxnSpPr>
            <a:cxnSpLocks/>
          </p:cNvCxnSpPr>
          <p:nvPr/>
        </p:nvCxnSpPr>
        <p:spPr>
          <a:xfrm>
            <a:off x="5237018" y="3055398"/>
            <a:ext cx="429555" cy="0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98226CA-440B-482F-B2DE-1F2BD8E3F738}"/>
              </a:ext>
            </a:extLst>
          </p:cNvPr>
          <p:cNvSpPr/>
          <p:nvPr/>
        </p:nvSpPr>
        <p:spPr>
          <a:xfrm>
            <a:off x="683424" y="2805394"/>
            <a:ext cx="4553594" cy="5045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7590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query - GROUP BY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Deelt de brongegevens op in groepen op basis van de geselecteerde kolommen</a:t>
            </a:r>
          </a:p>
          <a:p>
            <a:r>
              <a:rPr lang="nl-BE" sz="1600" dirty="0"/>
              <a:t>Te gebruiken om aggregaties te maken per groep</a:t>
            </a:r>
          </a:p>
          <a:p>
            <a:r>
              <a:rPr lang="nl-BE" sz="1600" dirty="0"/>
              <a:t>HAVING component is een filter die toegepast wordt op elke groep</a:t>
            </a:r>
            <a:br>
              <a:rPr lang="nl-BE" sz="1600" dirty="0"/>
            </a:br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pPr marL="0" indent="0">
              <a:buNone/>
            </a:pP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23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7025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query - GROUP BY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24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2EA0D2A1-CC68-4FDF-9589-D0527F2320E2}"/>
              </a:ext>
            </a:extLst>
          </p:cNvPr>
          <p:cNvSpPr txBox="1"/>
          <p:nvPr/>
        </p:nvSpPr>
        <p:spPr>
          <a:xfrm>
            <a:off x="612000" y="1542721"/>
            <a:ext cx="4693031" cy="2785323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`ConsoleId`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707070"/>
                </a:solidFill>
                <a:latin typeface="Consolas" panose="020B0609020204030204" pitchFamily="49" charset="0"/>
              </a:rPr>
              <a:t>COUNT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`ConsoleId`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`NumberOfGames`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`tblGames`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 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`Genre`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 err="1">
                <a:solidFill>
                  <a:srgbClr val="F0A030"/>
                </a:solidFill>
                <a:latin typeface="Consolas" panose="020B0609020204030204" pitchFamily="49" charset="0"/>
              </a:rPr>
              <a:t>Sports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GROUP BY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`ConsoleId`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HAVING COUNT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(*)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ORDER BY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`NumberOfGames`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DESC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A0E3BF4-720F-4508-8FA9-2F5906D83EA2}"/>
              </a:ext>
            </a:extLst>
          </p:cNvPr>
          <p:cNvSpPr txBox="1"/>
          <p:nvPr/>
        </p:nvSpPr>
        <p:spPr>
          <a:xfrm>
            <a:off x="5666400" y="1542720"/>
            <a:ext cx="3250800" cy="2840353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BE" dirty="0"/>
              <a:t>GROUP BY component</a:t>
            </a:r>
          </a:p>
          <a:p>
            <a:endParaRPr lang="nl-BE" sz="1400" dirty="0"/>
          </a:p>
          <a:p>
            <a:r>
              <a:rPr lang="nl-BE" sz="1400" dirty="0"/>
              <a:t>Groepeert de gegevens.</a:t>
            </a:r>
            <a:br>
              <a:rPr lang="nl-BE" sz="1400" dirty="0"/>
            </a:br>
            <a:r>
              <a:rPr lang="nl-BE" sz="1400" dirty="0"/>
              <a:t>In dit voorbeeld wordt per console</a:t>
            </a:r>
            <a:br>
              <a:rPr lang="nl-BE" sz="1400" dirty="0"/>
            </a:br>
            <a:r>
              <a:rPr lang="nl-BE" sz="1400" dirty="0"/>
              <a:t>een groep gemaakt.</a:t>
            </a:r>
            <a:br>
              <a:rPr lang="nl-BE" sz="1400" dirty="0"/>
            </a:br>
            <a:endParaRPr lang="nl-BE" sz="1400" dirty="0"/>
          </a:p>
          <a:p>
            <a:r>
              <a:rPr lang="nl-BE" sz="1400" dirty="0"/>
              <a:t>De filter weerhoudt enkel groepen</a:t>
            </a:r>
            <a:br>
              <a:rPr lang="nl-BE" sz="1400" dirty="0"/>
            </a:br>
            <a:r>
              <a:rPr lang="nl-BE" sz="1400" dirty="0"/>
              <a:t>waarvan het aantal records hoger ligt </a:t>
            </a:r>
            <a:br>
              <a:rPr lang="nl-BE" sz="1400" dirty="0"/>
            </a:br>
            <a:r>
              <a:rPr lang="nl-BE" sz="1400" dirty="0"/>
              <a:t>dan 1.</a:t>
            </a:r>
            <a:br>
              <a:rPr lang="nl-BE" sz="1400" dirty="0"/>
            </a:br>
            <a:br>
              <a:rPr lang="nl-BE" dirty="0"/>
            </a:br>
            <a:endParaRPr lang="nl-BE" dirty="0"/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7649D49B-8E7E-4641-84E5-CC7CFDC22073}"/>
              </a:ext>
            </a:extLst>
          </p:cNvPr>
          <p:cNvCxnSpPr>
            <a:cxnSpLocks/>
          </p:cNvCxnSpPr>
          <p:nvPr/>
        </p:nvCxnSpPr>
        <p:spPr>
          <a:xfrm>
            <a:off x="5237018" y="3554160"/>
            <a:ext cx="429555" cy="0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AF1CDE1C-9353-498E-92B2-F96825631305}"/>
              </a:ext>
            </a:extLst>
          </p:cNvPr>
          <p:cNvSpPr/>
          <p:nvPr/>
        </p:nvSpPr>
        <p:spPr>
          <a:xfrm>
            <a:off x="683424" y="3304156"/>
            <a:ext cx="4553594" cy="5045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2025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query - ORDER BY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Sorteert het resultaat van de query op basis van de opgegeven kolommen</a:t>
            </a:r>
          </a:p>
          <a:p>
            <a:r>
              <a:rPr lang="nl-BE" sz="1600" dirty="0"/>
              <a:t>Richting kan bepaald worden per opgenomen veld in de sortering</a:t>
            </a:r>
            <a:br>
              <a:rPr lang="nl-BE" sz="1600" dirty="0"/>
            </a:br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pPr marL="0" indent="0">
              <a:buNone/>
            </a:pP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25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7689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query - ORDER BY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26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kstvak 4">
            <a:extLst>
              <a:ext uri="{FF2B5EF4-FFF2-40B4-BE49-F238E27FC236}">
                <a16:creationId xmlns:a16="http://schemas.microsoft.com/office/drawing/2014/main" id="{8A0E3BF4-720F-4508-8FA9-2F5906D83EA2}"/>
              </a:ext>
            </a:extLst>
          </p:cNvPr>
          <p:cNvSpPr txBox="1"/>
          <p:nvPr/>
        </p:nvSpPr>
        <p:spPr>
          <a:xfrm>
            <a:off x="5666400" y="1544400"/>
            <a:ext cx="3250800" cy="2783644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BY component</a:t>
            </a:r>
          </a:p>
          <a:p>
            <a:pPr algn="l"/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Sorteert de gegevens.</a:t>
            </a: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dit voorbeeld wordt gesorteerd op</a:t>
            </a: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basis van het aantal games per console.</a:t>
            </a: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sortering gebeurt aflopend.</a:t>
            </a: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2F81AFDD-4F24-4DD3-9CB9-E5745675A7DE}"/>
              </a:ext>
            </a:extLst>
          </p:cNvPr>
          <p:cNvSpPr txBox="1"/>
          <p:nvPr/>
        </p:nvSpPr>
        <p:spPr>
          <a:xfrm>
            <a:off x="612000" y="1542721"/>
            <a:ext cx="4693031" cy="2785323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`ConsoleId`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707070"/>
                </a:solidFill>
                <a:latin typeface="Consolas" panose="020B0609020204030204" pitchFamily="49" charset="0"/>
              </a:rPr>
              <a:t>COUNT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`ConsoleId`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`NumberOfGames`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`tblGames`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 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`Genre`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 err="1">
                <a:solidFill>
                  <a:srgbClr val="F0A030"/>
                </a:solidFill>
                <a:latin typeface="Consolas" panose="020B0609020204030204" pitchFamily="49" charset="0"/>
              </a:rPr>
              <a:t>Sports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GROUP BY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`ConsoleId`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HAVING COUNT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(*)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ORDER BY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`NumberOfGames`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DESC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7F0E2558-985A-45E6-B89A-DCD1AC0BE768}"/>
              </a:ext>
            </a:extLst>
          </p:cNvPr>
          <p:cNvCxnSpPr>
            <a:cxnSpLocks/>
          </p:cNvCxnSpPr>
          <p:nvPr/>
        </p:nvCxnSpPr>
        <p:spPr>
          <a:xfrm>
            <a:off x="5237018" y="4045365"/>
            <a:ext cx="429555" cy="0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7A3F9080-9423-4400-A206-4FABEFDE5B3C}"/>
              </a:ext>
            </a:extLst>
          </p:cNvPr>
          <p:cNvSpPr/>
          <p:nvPr/>
        </p:nvSpPr>
        <p:spPr>
          <a:xfrm>
            <a:off x="683424" y="3795361"/>
            <a:ext cx="4553594" cy="5045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5052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Query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Volgorde van verwerking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0891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Volgorde van verwerking query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28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39132"/>
            <a:ext cx="8305200" cy="1771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De volgorde van verwerking van de componenten leren kennen</a:t>
            </a:r>
          </a:p>
          <a:p>
            <a:r>
              <a:rPr lang="nl-BE" sz="1600" dirty="0"/>
              <a:t>Query correct opbouwen rekening houdend met deze volgorde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13DD368D-C125-4FEC-8729-B0407E635E27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5F0BB798-4A8D-40A5-8533-F1421725CD64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16953492-6785-4D17-A43E-688FE99FBDEB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C1C67F73-5DDF-4857-B6E2-63694F250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9EBCFC09-1ABB-4BFE-B154-4EC77A8514FD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561D1897-009F-49CD-B976-B129E288836C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6882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Volgorde van verwerking query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Componenten van query worden in bepaalde volgorde verwerkt</a:t>
            </a:r>
          </a:p>
          <a:p>
            <a:r>
              <a:rPr lang="nl-BE" sz="1600" dirty="0"/>
              <a:t>Volgorde kennen om query correct op te bouwen</a:t>
            </a:r>
          </a:p>
          <a:p>
            <a:r>
              <a:rPr lang="nl-BE" sz="1600" dirty="0"/>
              <a:t>Elke component levert tussenresultaat op</a:t>
            </a:r>
          </a:p>
          <a:p>
            <a:r>
              <a:rPr lang="nl-BE" sz="1600" dirty="0"/>
              <a:t>Tussenresultaat is input voor volgende component</a:t>
            </a:r>
          </a:p>
          <a:p>
            <a:r>
              <a:rPr lang="nl-BE" sz="1600" dirty="0"/>
              <a:t>Leesvolgorde &lt;&gt; Volgorde van verwerking!</a:t>
            </a:r>
            <a:br>
              <a:rPr lang="nl-BE" sz="1600" dirty="0"/>
            </a:br>
            <a:endParaRPr lang="nl-BE" sz="1600" dirty="0"/>
          </a:p>
          <a:p>
            <a:endParaRPr lang="nl-BE" sz="1600" dirty="0"/>
          </a:p>
          <a:p>
            <a:endParaRPr lang="nl-BE" sz="1600" dirty="0"/>
          </a:p>
          <a:p>
            <a:pPr marL="0" indent="0">
              <a:buNone/>
            </a:pP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29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181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Expressie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09867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Volgorde van verwerking query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30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3">
            <a:extLst>
              <a:ext uri="{FF2B5EF4-FFF2-40B4-BE49-F238E27FC236}">
                <a16:creationId xmlns:a16="http://schemas.microsoft.com/office/drawing/2014/main" id="{F72B6B33-08B9-4ABA-87D9-7F93EB0B7B24}"/>
              </a:ext>
            </a:extLst>
          </p:cNvPr>
          <p:cNvSpPr txBox="1"/>
          <p:nvPr/>
        </p:nvSpPr>
        <p:spPr>
          <a:xfrm>
            <a:off x="856026" y="2012313"/>
            <a:ext cx="3678854" cy="230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SELECT</a:t>
            </a:r>
            <a:b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200" dirty="0">
                <a:solidFill>
                  <a:srgbClr val="9D6237"/>
                </a:solidFill>
                <a:latin typeface="Consolas" panose="020B0609020204030204" pitchFamily="49" charset="0"/>
              </a:rPr>
              <a:t>`ConsoleId`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200" dirty="0">
                <a:solidFill>
                  <a:srgbClr val="707070"/>
                </a:solidFill>
                <a:latin typeface="Consolas" panose="020B0609020204030204" pitchFamily="49" charset="0"/>
              </a:rPr>
              <a:t>COUNT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200" dirty="0">
                <a:solidFill>
                  <a:srgbClr val="9D6237"/>
                </a:solidFill>
                <a:latin typeface="Consolas" panose="020B0609020204030204" pitchFamily="49" charset="0"/>
              </a:rPr>
              <a:t>`ConsoleId`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AS</a:t>
            </a:r>
            <a:r>
              <a:rPr lang="nl-BE" sz="12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200" dirty="0">
                <a:solidFill>
                  <a:srgbClr val="9D6237"/>
                </a:solidFill>
                <a:latin typeface="Consolas" panose="020B0609020204030204" pitchFamily="49" charset="0"/>
              </a:rPr>
              <a:t>`NumberOfGames`</a:t>
            </a:r>
            <a:b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b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200" dirty="0">
                <a:solidFill>
                  <a:srgbClr val="9D6237"/>
                </a:solidFill>
                <a:latin typeface="Consolas" panose="020B0609020204030204" pitchFamily="49" charset="0"/>
              </a:rPr>
              <a:t>`tblGames`</a:t>
            </a:r>
            <a:b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WHERE  </a:t>
            </a:r>
            <a:b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200" dirty="0">
                <a:solidFill>
                  <a:srgbClr val="9D6237"/>
                </a:solidFill>
                <a:latin typeface="Consolas" panose="020B0609020204030204" pitchFamily="49" charset="0"/>
              </a:rPr>
              <a:t>`Genre`</a:t>
            </a: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2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200" dirty="0" err="1">
                <a:solidFill>
                  <a:srgbClr val="F0A030"/>
                </a:solidFill>
                <a:latin typeface="Consolas" panose="020B0609020204030204" pitchFamily="49" charset="0"/>
              </a:rPr>
              <a:t>Sports</a:t>
            </a:r>
            <a:r>
              <a:rPr lang="nl-BE" sz="12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br>
              <a:rPr lang="nl-BE" sz="12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GROUP BY </a:t>
            </a:r>
            <a:b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200" dirty="0">
                <a:solidFill>
                  <a:srgbClr val="9D6237"/>
                </a:solidFill>
                <a:latin typeface="Consolas" panose="020B0609020204030204" pitchFamily="49" charset="0"/>
              </a:rPr>
              <a:t>`ConsoleId` </a:t>
            </a:r>
          </a:p>
          <a:p>
            <a:pPr algn="l"/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	HAVING COUNT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</a:rPr>
              <a:t>(*)</a:t>
            </a: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2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br>
              <a:rPr lang="nl-BE" sz="12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ORDER BY</a:t>
            </a:r>
            <a:br>
              <a:rPr lang="nl-BE" sz="12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200" dirty="0">
                <a:solidFill>
                  <a:srgbClr val="F0A030"/>
                </a:solidFill>
                <a:latin typeface="Consolas" panose="020B0609020204030204" pitchFamily="49" charset="0"/>
              </a:rPr>
              <a:t>	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200" dirty="0">
                <a:solidFill>
                  <a:srgbClr val="9D6237"/>
                </a:solidFill>
                <a:latin typeface="Consolas" panose="020B0609020204030204" pitchFamily="49" charset="0"/>
              </a:rPr>
              <a:t>`NumberOfGames` </a:t>
            </a: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DESC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50482EF4-095E-41B7-8A7A-1B0187236BA8}"/>
              </a:ext>
            </a:extLst>
          </p:cNvPr>
          <p:cNvSpPr txBox="1"/>
          <p:nvPr/>
        </p:nvSpPr>
        <p:spPr>
          <a:xfrm>
            <a:off x="4691702" y="2012312"/>
            <a:ext cx="3678854" cy="2304000"/>
          </a:xfrm>
          <a:prstGeom prst="rect">
            <a:avLst/>
          </a:prstGeom>
          <a:noFill/>
          <a:ln w="6350">
            <a:solidFill>
              <a:srgbClr val="AD0F0A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SELECT</a:t>
            </a:r>
            <a:b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200" dirty="0">
                <a:solidFill>
                  <a:srgbClr val="9D6237"/>
                </a:solidFill>
                <a:latin typeface="Consolas" panose="020B0609020204030204" pitchFamily="49" charset="0"/>
              </a:rPr>
              <a:t>`ConsoleId`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200" dirty="0">
                <a:solidFill>
                  <a:srgbClr val="707070"/>
                </a:solidFill>
                <a:latin typeface="Consolas" panose="020B0609020204030204" pitchFamily="49" charset="0"/>
              </a:rPr>
              <a:t>COUNT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200" dirty="0">
                <a:solidFill>
                  <a:srgbClr val="9D6237"/>
                </a:solidFill>
                <a:latin typeface="Consolas" panose="020B0609020204030204" pitchFamily="49" charset="0"/>
              </a:rPr>
              <a:t>`ConsoleId`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AS</a:t>
            </a:r>
            <a:r>
              <a:rPr lang="nl-BE" sz="12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200" dirty="0">
                <a:solidFill>
                  <a:srgbClr val="9D6237"/>
                </a:solidFill>
                <a:latin typeface="Consolas" panose="020B0609020204030204" pitchFamily="49" charset="0"/>
              </a:rPr>
              <a:t>`NumberOfGames`</a:t>
            </a:r>
            <a:b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b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200" dirty="0">
                <a:solidFill>
                  <a:srgbClr val="9D6237"/>
                </a:solidFill>
                <a:latin typeface="Consolas" panose="020B0609020204030204" pitchFamily="49" charset="0"/>
              </a:rPr>
              <a:t>`tblGames`</a:t>
            </a:r>
            <a:b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WHERE  </a:t>
            </a:r>
            <a:b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200" dirty="0">
                <a:solidFill>
                  <a:srgbClr val="9D6237"/>
                </a:solidFill>
                <a:latin typeface="Consolas" panose="020B0609020204030204" pitchFamily="49" charset="0"/>
              </a:rPr>
              <a:t>`Genre`</a:t>
            </a: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2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200" dirty="0" err="1">
                <a:solidFill>
                  <a:srgbClr val="F0A030"/>
                </a:solidFill>
                <a:latin typeface="Consolas" panose="020B0609020204030204" pitchFamily="49" charset="0"/>
              </a:rPr>
              <a:t>Sports</a:t>
            </a:r>
            <a:r>
              <a:rPr lang="nl-BE" sz="12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br>
              <a:rPr lang="nl-BE" sz="12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GROUP BY </a:t>
            </a:r>
            <a:b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200" dirty="0">
                <a:solidFill>
                  <a:srgbClr val="9D6237"/>
                </a:solidFill>
                <a:latin typeface="Consolas" panose="020B0609020204030204" pitchFamily="49" charset="0"/>
              </a:rPr>
              <a:t>`ConsoleId` </a:t>
            </a:r>
          </a:p>
          <a:p>
            <a:pPr algn="l"/>
            <a:r>
              <a:rPr lang="nl-BE" sz="1200" dirty="0">
                <a:solidFill>
                  <a:srgbClr val="9D6237"/>
                </a:solidFill>
                <a:latin typeface="Consolas" panose="020B0609020204030204" pitchFamily="49" charset="0"/>
              </a:rPr>
              <a:t>	</a:t>
            </a: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HAVING COUNT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</a:rPr>
              <a:t>(*)</a:t>
            </a: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2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br>
              <a:rPr lang="nl-BE" sz="12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ORDER BY</a:t>
            </a:r>
            <a:br>
              <a:rPr lang="nl-BE" sz="12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200" dirty="0">
                <a:solidFill>
                  <a:srgbClr val="F0A030"/>
                </a:solidFill>
                <a:latin typeface="Consolas" panose="020B0609020204030204" pitchFamily="49" charset="0"/>
              </a:rPr>
              <a:t>	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200" dirty="0">
                <a:solidFill>
                  <a:srgbClr val="9D6237"/>
                </a:solidFill>
                <a:latin typeface="Consolas" panose="020B0609020204030204" pitchFamily="49" charset="0"/>
              </a:rPr>
              <a:t>`NumberOfGames` </a:t>
            </a:r>
            <a:r>
              <a:rPr lang="nl-BE" sz="1200" dirty="0">
                <a:solidFill>
                  <a:srgbClr val="0095E0"/>
                </a:solidFill>
                <a:latin typeface="Consolas" panose="020B0609020204030204" pitchFamily="49" charset="0"/>
              </a:rPr>
              <a:t>DESC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00CA7E23-2241-40CA-A79C-EDB28B6AB214}"/>
              </a:ext>
            </a:extLst>
          </p:cNvPr>
          <p:cNvSpPr txBox="1"/>
          <p:nvPr/>
        </p:nvSpPr>
        <p:spPr>
          <a:xfrm>
            <a:off x="856026" y="1444148"/>
            <a:ext cx="3678854" cy="273844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Leesvolgorde</a:t>
            </a: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ECED4702-7427-481E-8C67-EAB19C759CA9}"/>
              </a:ext>
            </a:extLst>
          </p:cNvPr>
          <p:cNvCxnSpPr>
            <a:cxnSpLocks/>
            <a:stCxn id="18" idx="2"/>
            <a:endCxn id="4" idx="0"/>
          </p:cNvCxnSpPr>
          <p:nvPr/>
        </p:nvCxnSpPr>
        <p:spPr>
          <a:xfrm>
            <a:off x="2695453" y="1717992"/>
            <a:ext cx="0" cy="29432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ED9AA86F-8DAD-4268-8FE2-3FBE229F7759}"/>
              </a:ext>
            </a:extLst>
          </p:cNvPr>
          <p:cNvSpPr txBox="1"/>
          <p:nvPr/>
        </p:nvSpPr>
        <p:spPr>
          <a:xfrm>
            <a:off x="4691702" y="1444148"/>
            <a:ext cx="3678854" cy="273844"/>
          </a:xfrm>
          <a:prstGeom prst="rect">
            <a:avLst/>
          </a:prstGeom>
          <a:noFill/>
          <a:ln w="6350">
            <a:solidFill>
              <a:srgbClr val="AD0F0A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Volgorde van verwerking</a:t>
            </a: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1B9E599F-A4AF-4A9E-9FDE-533B3B8AB13D}"/>
              </a:ext>
            </a:extLst>
          </p:cNvPr>
          <p:cNvCxnSpPr>
            <a:stCxn id="21" idx="2"/>
          </p:cNvCxnSpPr>
          <p:nvPr/>
        </p:nvCxnSpPr>
        <p:spPr>
          <a:xfrm>
            <a:off x="6531129" y="1717992"/>
            <a:ext cx="0" cy="294321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inkeraccolade 24">
            <a:extLst>
              <a:ext uri="{FF2B5EF4-FFF2-40B4-BE49-F238E27FC236}">
                <a16:creationId xmlns:a16="http://schemas.microsoft.com/office/drawing/2014/main" id="{6716ADDB-3366-46F2-BAD2-E226063567BC}"/>
              </a:ext>
            </a:extLst>
          </p:cNvPr>
          <p:cNvSpPr/>
          <p:nvPr/>
        </p:nvSpPr>
        <p:spPr>
          <a:xfrm>
            <a:off x="704738" y="2012313"/>
            <a:ext cx="117563" cy="559437"/>
          </a:xfrm>
          <a:prstGeom prst="leftBrac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Linkeraccolade 26">
            <a:extLst>
              <a:ext uri="{FF2B5EF4-FFF2-40B4-BE49-F238E27FC236}">
                <a16:creationId xmlns:a16="http://schemas.microsoft.com/office/drawing/2014/main" id="{687F13FC-355A-480C-B9CA-FCACBD20CD87}"/>
              </a:ext>
            </a:extLst>
          </p:cNvPr>
          <p:cNvSpPr/>
          <p:nvPr/>
        </p:nvSpPr>
        <p:spPr>
          <a:xfrm>
            <a:off x="704738" y="2610576"/>
            <a:ext cx="117562" cy="329107"/>
          </a:xfrm>
          <a:prstGeom prst="leftBrac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0" name="Linkeraccolade 29">
            <a:extLst>
              <a:ext uri="{FF2B5EF4-FFF2-40B4-BE49-F238E27FC236}">
                <a16:creationId xmlns:a16="http://schemas.microsoft.com/office/drawing/2014/main" id="{11E522DF-400C-4ADC-BA6A-231F46797CB7}"/>
              </a:ext>
            </a:extLst>
          </p:cNvPr>
          <p:cNvSpPr/>
          <p:nvPr/>
        </p:nvSpPr>
        <p:spPr>
          <a:xfrm>
            <a:off x="704738" y="2985538"/>
            <a:ext cx="117562" cy="329107"/>
          </a:xfrm>
          <a:prstGeom prst="leftBrac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2" name="Linkeraccolade 31">
            <a:extLst>
              <a:ext uri="{FF2B5EF4-FFF2-40B4-BE49-F238E27FC236}">
                <a16:creationId xmlns:a16="http://schemas.microsoft.com/office/drawing/2014/main" id="{FA3EE8EA-8D20-4BC4-9716-F5042EBF3B60}"/>
              </a:ext>
            </a:extLst>
          </p:cNvPr>
          <p:cNvSpPr/>
          <p:nvPr/>
        </p:nvSpPr>
        <p:spPr>
          <a:xfrm>
            <a:off x="704738" y="3354779"/>
            <a:ext cx="117562" cy="329107"/>
          </a:xfrm>
          <a:prstGeom prst="leftBrac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Linkeraccolade 33">
            <a:extLst>
              <a:ext uri="{FF2B5EF4-FFF2-40B4-BE49-F238E27FC236}">
                <a16:creationId xmlns:a16="http://schemas.microsoft.com/office/drawing/2014/main" id="{FBE8BC40-BF17-46A8-ABE8-C240A40BE78C}"/>
              </a:ext>
            </a:extLst>
          </p:cNvPr>
          <p:cNvSpPr/>
          <p:nvPr/>
        </p:nvSpPr>
        <p:spPr>
          <a:xfrm>
            <a:off x="704738" y="3735526"/>
            <a:ext cx="124288" cy="163899"/>
          </a:xfrm>
          <a:prstGeom prst="leftBrac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94F3BFBE-7E60-4672-9B5C-9BAE6ADBC113}"/>
              </a:ext>
            </a:extLst>
          </p:cNvPr>
          <p:cNvSpPr txBox="1"/>
          <p:nvPr/>
        </p:nvSpPr>
        <p:spPr>
          <a:xfrm>
            <a:off x="413103" y="215848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687CFCDE-509D-4D7E-9EE6-D534D2113CCD}"/>
              </a:ext>
            </a:extLst>
          </p:cNvPr>
          <p:cNvSpPr txBox="1"/>
          <p:nvPr/>
        </p:nvSpPr>
        <p:spPr>
          <a:xfrm>
            <a:off x="413103" y="263662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BBE735FA-A0E4-4D9C-8CA2-790A17005867}"/>
              </a:ext>
            </a:extLst>
          </p:cNvPr>
          <p:cNvSpPr txBox="1"/>
          <p:nvPr/>
        </p:nvSpPr>
        <p:spPr>
          <a:xfrm>
            <a:off x="413103" y="301159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00FBEE4F-7CA7-4466-AF07-4F81F41F0959}"/>
              </a:ext>
            </a:extLst>
          </p:cNvPr>
          <p:cNvSpPr txBox="1"/>
          <p:nvPr/>
        </p:nvSpPr>
        <p:spPr>
          <a:xfrm>
            <a:off x="413103" y="338083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EDEEC4C8-A1B3-405A-A9ED-75CA13379897}"/>
              </a:ext>
            </a:extLst>
          </p:cNvPr>
          <p:cNvSpPr txBox="1"/>
          <p:nvPr/>
        </p:nvSpPr>
        <p:spPr>
          <a:xfrm>
            <a:off x="413103" y="367406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5" name="Linkeraccolade 44">
            <a:extLst>
              <a:ext uri="{FF2B5EF4-FFF2-40B4-BE49-F238E27FC236}">
                <a16:creationId xmlns:a16="http://schemas.microsoft.com/office/drawing/2014/main" id="{D60DDC79-3FBA-4917-94C9-5B8550832805}"/>
              </a:ext>
            </a:extLst>
          </p:cNvPr>
          <p:cNvSpPr/>
          <p:nvPr/>
        </p:nvSpPr>
        <p:spPr>
          <a:xfrm flipH="1">
            <a:off x="8394916" y="2013614"/>
            <a:ext cx="117563" cy="559437"/>
          </a:xfrm>
          <a:prstGeom prst="leftBrace">
            <a:avLst/>
          </a:prstGeom>
          <a:noFill/>
          <a:ln w="9525">
            <a:solidFill>
              <a:srgbClr val="AD0F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7" name="Linkeraccolade 46">
            <a:extLst>
              <a:ext uri="{FF2B5EF4-FFF2-40B4-BE49-F238E27FC236}">
                <a16:creationId xmlns:a16="http://schemas.microsoft.com/office/drawing/2014/main" id="{D754C9E9-F40D-4FDD-A00B-A7C5AE17D058}"/>
              </a:ext>
            </a:extLst>
          </p:cNvPr>
          <p:cNvSpPr/>
          <p:nvPr/>
        </p:nvSpPr>
        <p:spPr>
          <a:xfrm flipH="1">
            <a:off x="8394916" y="2610576"/>
            <a:ext cx="117562" cy="329107"/>
          </a:xfrm>
          <a:prstGeom prst="leftBrace">
            <a:avLst/>
          </a:prstGeom>
          <a:ln w="9525">
            <a:solidFill>
              <a:srgbClr val="AD0F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9" name="Linkeraccolade 48">
            <a:extLst>
              <a:ext uri="{FF2B5EF4-FFF2-40B4-BE49-F238E27FC236}">
                <a16:creationId xmlns:a16="http://schemas.microsoft.com/office/drawing/2014/main" id="{85268E6F-22EC-4CB7-BE42-0C39F279E598}"/>
              </a:ext>
            </a:extLst>
          </p:cNvPr>
          <p:cNvSpPr/>
          <p:nvPr/>
        </p:nvSpPr>
        <p:spPr>
          <a:xfrm flipH="1">
            <a:off x="8394916" y="2985538"/>
            <a:ext cx="117562" cy="329107"/>
          </a:xfrm>
          <a:prstGeom prst="leftBrace">
            <a:avLst/>
          </a:prstGeom>
          <a:ln w="9525">
            <a:solidFill>
              <a:srgbClr val="AD0F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1" name="Linkeraccolade 50">
            <a:extLst>
              <a:ext uri="{FF2B5EF4-FFF2-40B4-BE49-F238E27FC236}">
                <a16:creationId xmlns:a16="http://schemas.microsoft.com/office/drawing/2014/main" id="{E3427A64-21CD-4426-A8D9-E03A6B5F978A}"/>
              </a:ext>
            </a:extLst>
          </p:cNvPr>
          <p:cNvSpPr/>
          <p:nvPr/>
        </p:nvSpPr>
        <p:spPr>
          <a:xfrm flipH="1">
            <a:off x="8394916" y="3354779"/>
            <a:ext cx="117562" cy="329107"/>
          </a:xfrm>
          <a:prstGeom prst="leftBrace">
            <a:avLst/>
          </a:prstGeom>
          <a:ln w="9525">
            <a:solidFill>
              <a:srgbClr val="AD0F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3" name="Linkeraccolade 52">
            <a:extLst>
              <a:ext uri="{FF2B5EF4-FFF2-40B4-BE49-F238E27FC236}">
                <a16:creationId xmlns:a16="http://schemas.microsoft.com/office/drawing/2014/main" id="{6674EF0A-6CAA-49E1-8EDC-48ED9026AF1D}"/>
              </a:ext>
            </a:extLst>
          </p:cNvPr>
          <p:cNvSpPr/>
          <p:nvPr/>
        </p:nvSpPr>
        <p:spPr>
          <a:xfrm flipH="1">
            <a:off x="8394916" y="3735526"/>
            <a:ext cx="120434" cy="163899"/>
          </a:xfrm>
          <a:prstGeom prst="leftBrace">
            <a:avLst/>
          </a:prstGeom>
          <a:ln w="9525">
            <a:solidFill>
              <a:srgbClr val="AD0F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B2C352B4-64BB-42F3-AAF6-A8488C5BDF45}"/>
              </a:ext>
            </a:extLst>
          </p:cNvPr>
          <p:cNvSpPr txBox="1"/>
          <p:nvPr/>
        </p:nvSpPr>
        <p:spPr>
          <a:xfrm>
            <a:off x="8547075" y="215848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200" dirty="0">
                <a:solidFill>
                  <a:srgbClr val="AD0F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691F463C-7DEE-4B10-AF96-920E1FAFF742}"/>
              </a:ext>
            </a:extLst>
          </p:cNvPr>
          <p:cNvSpPr txBox="1"/>
          <p:nvPr/>
        </p:nvSpPr>
        <p:spPr>
          <a:xfrm>
            <a:off x="8547075" y="263865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200" dirty="0">
                <a:solidFill>
                  <a:srgbClr val="AD0F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332535C2-2B8E-49AB-AD16-20EF6506D754}"/>
              </a:ext>
            </a:extLst>
          </p:cNvPr>
          <p:cNvSpPr txBox="1"/>
          <p:nvPr/>
        </p:nvSpPr>
        <p:spPr>
          <a:xfrm>
            <a:off x="8547075" y="300890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200" dirty="0">
                <a:solidFill>
                  <a:srgbClr val="AD0F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8A80A98C-0B9B-4D6B-9B7D-92F70D947591}"/>
              </a:ext>
            </a:extLst>
          </p:cNvPr>
          <p:cNvSpPr txBox="1"/>
          <p:nvPr/>
        </p:nvSpPr>
        <p:spPr>
          <a:xfrm>
            <a:off x="8547075" y="337863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200" dirty="0">
                <a:solidFill>
                  <a:srgbClr val="AD0F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27FD77CC-4F84-4B97-A843-6F5A86B496BC}"/>
              </a:ext>
            </a:extLst>
          </p:cNvPr>
          <p:cNvSpPr txBox="1"/>
          <p:nvPr/>
        </p:nvSpPr>
        <p:spPr>
          <a:xfrm>
            <a:off x="8547075" y="367406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200" dirty="0">
                <a:solidFill>
                  <a:srgbClr val="AD0F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6" name="Linkeraccolade 65">
            <a:extLst>
              <a:ext uri="{FF2B5EF4-FFF2-40B4-BE49-F238E27FC236}">
                <a16:creationId xmlns:a16="http://schemas.microsoft.com/office/drawing/2014/main" id="{A0D842DB-DAF3-4DF7-83D1-A01E4D82F743}"/>
              </a:ext>
            </a:extLst>
          </p:cNvPr>
          <p:cNvSpPr/>
          <p:nvPr/>
        </p:nvSpPr>
        <p:spPr>
          <a:xfrm>
            <a:off x="704738" y="3951065"/>
            <a:ext cx="117562" cy="329107"/>
          </a:xfrm>
          <a:prstGeom prst="leftBrac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E6F2177B-A74E-439E-8822-FD483455897C}"/>
              </a:ext>
            </a:extLst>
          </p:cNvPr>
          <p:cNvSpPr txBox="1"/>
          <p:nvPr/>
        </p:nvSpPr>
        <p:spPr>
          <a:xfrm>
            <a:off x="413103" y="397711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70" name="Linkeraccolade 69">
            <a:extLst>
              <a:ext uri="{FF2B5EF4-FFF2-40B4-BE49-F238E27FC236}">
                <a16:creationId xmlns:a16="http://schemas.microsoft.com/office/drawing/2014/main" id="{91E409C8-F5AD-451F-B4EB-6135E2FA8556}"/>
              </a:ext>
            </a:extLst>
          </p:cNvPr>
          <p:cNvSpPr/>
          <p:nvPr/>
        </p:nvSpPr>
        <p:spPr>
          <a:xfrm flipH="1">
            <a:off x="8394916" y="3951065"/>
            <a:ext cx="117562" cy="329107"/>
          </a:xfrm>
          <a:prstGeom prst="leftBrace">
            <a:avLst/>
          </a:prstGeom>
          <a:ln w="9525">
            <a:solidFill>
              <a:srgbClr val="AD0F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2" name="Tekstvak 71">
            <a:extLst>
              <a:ext uri="{FF2B5EF4-FFF2-40B4-BE49-F238E27FC236}">
                <a16:creationId xmlns:a16="http://schemas.microsoft.com/office/drawing/2014/main" id="{0E4A91A5-28E4-4D44-96B6-98072403A63D}"/>
              </a:ext>
            </a:extLst>
          </p:cNvPr>
          <p:cNvSpPr txBox="1"/>
          <p:nvPr/>
        </p:nvSpPr>
        <p:spPr>
          <a:xfrm>
            <a:off x="8547075" y="398171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200" dirty="0">
                <a:solidFill>
                  <a:srgbClr val="AD0F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EC3C95A6-04C7-4D5E-9B66-60EFFE501EA6}"/>
              </a:ext>
            </a:extLst>
          </p:cNvPr>
          <p:cNvCxnSpPr/>
          <p:nvPr/>
        </p:nvCxnSpPr>
        <p:spPr>
          <a:xfrm flipH="1">
            <a:off x="4691702" y="2571750"/>
            <a:ext cx="3678854" cy="1301"/>
          </a:xfrm>
          <a:prstGeom prst="line">
            <a:avLst/>
          </a:prstGeom>
          <a:ln w="6350">
            <a:solidFill>
              <a:srgbClr val="AD0F0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>
            <a:extLst>
              <a:ext uri="{FF2B5EF4-FFF2-40B4-BE49-F238E27FC236}">
                <a16:creationId xmlns:a16="http://schemas.microsoft.com/office/drawing/2014/main" id="{3C6B8262-ED7D-4091-AA64-DFA5F8BBE42A}"/>
              </a:ext>
            </a:extLst>
          </p:cNvPr>
          <p:cNvCxnSpPr/>
          <p:nvPr/>
        </p:nvCxnSpPr>
        <p:spPr>
          <a:xfrm flipH="1">
            <a:off x="4690800" y="2939683"/>
            <a:ext cx="3678854" cy="1301"/>
          </a:xfrm>
          <a:prstGeom prst="line">
            <a:avLst/>
          </a:prstGeom>
          <a:ln w="6350">
            <a:solidFill>
              <a:srgbClr val="AD0F0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3F0FE719-CC02-41EF-9D65-75F5F0D4AC32}"/>
              </a:ext>
            </a:extLst>
          </p:cNvPr>
          <p:cNvCxnSpPr/>
          <p:nvPr/>
        </p:nvCxnSpPr>
        <p:spPr>
          <a:xfrm flipH="1">
            <a:off x="4691701" y="3315905"/>
            <a:ext cx="3678854" cy="1301"/>
          </a:xfrm>
          <a:prstGeom prst="line">
            <a:avLst/>
          </a:prstGeom>
          <a:ln w="6350">
            <a:solidFill>
              <a:srgbClr val="AD0F0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1CA8FF91-3187-4102-AD68-CB31DC18E697}"/>
              </a:ext>
            </a:extLst>
          </p:cNvPr>
          <p:cNvCxnSpPr/>
          <p:nvPr/>
        </p:nvCxnSpPr>
        <p:spPr>
          <a:xfrm flipH="1">
            <a:off x="4690800" y="3679901"/>
            <a:ext cx="3678854" cy="1301"/>
          </a:xfrm>
          <a:prstGeom prst="line">
            <a:avLst/>
          </a:prstGeom>
          <a:ln w="6350">
            <a:solidFill>
              <a:srgbClr val="AD0F0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8896502B-824E-4802-9DF9-92B22A12768F}"/>
              </a:ext>
            </a:extLst>
          </p:cNvPr>
          <p:cNvCxnSpPr/>
          <p:nvPr/>
        </p:nvCxnSpPr>
        <p:spPr>
          <a:xfrm flipH="1">
            <a:off x="4690800" y="3898124"/>
            <a:ext cx="3678854" cy="1301"/>
          </a:xfrm>
          <a:prstGeom prst="line">
            <a:avLst/>
          </a:prstGeom>
          <a:ln w="6350">
            <a:solidFill>
              <a:srgbClr val="AD0F0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F4CBE331-1483-4AA6-BE7E-3351206ED39A}"/>
              </a:ext>
            </a:extLst>
          </p:cNvPr>
          <p:cNvCxnSpPr/>
          <p:nvPr/>
        </p:nvCxnSpPr>
        <p:spPr>
          <a:xfrm flipH="1">
            <a:off x="854646" y="2573051"/>
            <a:ext cx="3678854" cy="130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CF90D20C-3A5C-4A85-AB1A-8D5EB3E72894}"/>
              </a:ext>
            </a:extLst>
          </p:cNvPr>
          <p:cNvCxnSpPr/>
          <p:nvPr/>
        </p:nvCxnSpPr>
        <p:spPr>
          <a:xfrm flipH="1">
            <a:off x="853744" y="2940984"/>
            <a:ext cx="3678854" cy="130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79884F7-76D3-48DE-BEA1-D2A91E6BDE84}"/>
              </a:ext>
            </a:extLst>
          </p:cNvPr>
          <p:cNvCxnSpPr/>
          <p:nvPr/>
        </p:nvCxnSpPr>
        <p:spPr>
          <a:xfrm flipH="1">
            <a:off x="854645" y="3317206"/>
            <a:ext cx="3678854" cy="130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81">
            <a:extLst>
              <a:ext uri="{FF2B5EF4-FFF2-40B4-BE49-F238E27FC236}">
                <a16:creationId xmlns:a16="http://schemas.microsoft.com/office/drawing/2014/main" id="{63B7C619-6F97-4872-99A4-AC8E5F82653A}"/>
              </a:ext>
            </a:extLst>
          </p:cNvPr>
          <p:cNvCxnSpPr/>
          <p:nvPr/>
        </p:nvCxnSpPr>
        <p:spPr>
          <a:xfrm flipH="1">
            <a:off x="853744" y="3681202"/>
            <a:ext cx="3678854" cy="130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chte verbindingslijn 82">
            <a:extLst>
              <a:ext uri="{FF2B5EF4-FFF2-40B4-BE49-F238E27FC236}">
                <a16:creationId xmlns:a16="http://schemas.microsoft.com/office/drawing/2014/main" id="{4ABE0687-3535-4874-8224-EEAA5812A04B}"/>
              </a:ext>
            </a:extLst>
          </p:cNvPr>
          <p:cNvCxnSpPr/>
          <p:nvPr/>
        </p:nvCxnSpPr>
        <p:spPr>
          <a:xfrm flipH="1">
            <a:off x="853744" y="3899425"/>
            <a:ext cx="3678854" cy="130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85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30" grpId="0" animBg="1"/>
      <p:bldP spid="32" grpId="0" animBg="1"/>
      <p:bldP spid="34" grpId="0" animBg="1"/>
      <p:bldP spid="35" grpId="0"/>
      <p:bldP spid="37" grpId="0"/>
      <p:bldP spid="39" grpId="0"/>
      <p:bldP spid="41" grpId="0"/>
      <p:bldP spid="43" grpId="0"/>
      <p:bldP spid="45" grpId="0" animBg="1"/>
      <p:bldP spid="47" grpId="0" animBg="1"/>
      <p:bldP spid="49" grpId="0" animBg="1"/>
      <p:bldP spid="51" grpId="0" animBg="1"/>
      <p:bldP spid="53" grpId="0" animBg="1"/>
      <p:bldP spid="55" grpId="0"/>
      <p:bldP spid="57" grpId="0"/>
      <p:bldP spid="59" grpId="0"/>
      <p:bldP spid="61" grpId="0"/>
      <p:bldP spid="63" grpId="0"/>
      <p:bldP spid="66" grpId="0" animBg="1"/>
      <p:bldP spid="68" grpId="0"/>
      <p:bldP spid="70" grpId="0" animBg="1"/>
      <p:bldP spid="7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FROM component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Inleiding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31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75762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FROM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32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39132"/>
            <a:ext cx="8305200" cy="1771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Ophalen van brongegevens</a:t>
            </a:r>
          </a:p>
          <a:p>
            <a:endParaRPr lang="nl-BE" sz="1600" dirty="0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13DD368D-C125-4FEC-8729-B0407E635E27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5F0BB798-4A8D-40A5-8533-F1421725CD64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16953492-6785-4D17-A43E-688FE99FBDEB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C1C67F73-5DDF-4857-B6E2-63694F250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9EBCFC09-1ABB-4BFE-B154-4EC77A8514FD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561D1897-009F-49CD-B976-B129E288836C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5617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FROM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33</a:t>
            </a:fld>
            <a:endParaRPr lang="nl-BE" dirty="0"/>
          </a:p>
        </p:txBody>
      </p: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DEF9AD08-44CB-48E1-B629-6BA3D5E63D6A}"/>
              </a:ext>
            </a:extLst>
          </p:cNvPr>
          <p:cNvSpPr txBox="1">
            <a:spLocks/>
          </p:cNvSpPr>
          <p:nvPr/>
        </p:nvSpPr>
        <p:spPr>
          <a:xfrm>
            <a:off x="612000" y="1439999"/>
            <a:ext cx="8305200" cy="2363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SELECT 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DISTINCT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select_expr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[,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select_expr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 ... [</a:t>
            </a:r>
            <a:r>
              <a:rPr lang="nl-BE" sz="1600" dirty="0" err="1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into_option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table_references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where_condition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GROUP BY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col_name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position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}]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HAVING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where_condition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ORDER BY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col_name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position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ASC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DESC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], ...]</a:t>
            </a:r>
            <a:endParaRPr lang="nl-BE" dirty="0">
              <a:solidFill>
                <a:schemeClr val="tx1"/>
              </a:solidFill>
            </a:endParaRP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07873FEC-121D-4C68-AFEF-F48498EFCDEB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AD34872D-63DB-47B8-8DE1-DB3059232B19}"/>
                </a:ext>
              </a:extLst>
            </p:cNvPr>
            <p:cNvGrpSpPr/>
            <p:nvPr/>
          </p:nvGrpSpPr>
          <p:grpSpPr>
            <a:xfrm>
              <a:off x="640800" y="1015200"/>
              <a:ext cx="8071212" cy="252000"/>
              <a:chOff x="639652" y="1015598"/>
              <a:chExt cx="8071212" cy="252000"/>
            </a:xfrm>
          </p:grpSpPr>
          <p:sp>
            <p:nvSpPr>
              <p:cNvPr id="19" name="Tekstvak 18">
                <a:extLst>
                  <a:ext uri="{FF2B5EF4-FFF2-40B4-BE49-F238E27FC236}">
                    <a16:creationId xmlns:a16="http://schemas.microsoft.com/office/drawing/2014/main" id="{7E644330-BCBC-48E4-99BD-44071367D322}"/>
                  </a:ext>
                </a:extLst>
              </p:cNvPr>
              <p:cNvSpPr txBox="1"/>
              <p:nvPr/>
            </p:nvSpPr>
            <p:spPr>
              <a:xfrm>
                <a:off x="728768" y="1015598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Instructie</a:t>
                </a:r>
              </a:p>
            </p:txBody>
          </p:sp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7EB390F8-6CA5-4AB3-82C9-95BCE1194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39652" y="1067888"/>
                <a:ext cx="195072" cy="156057"/>
              </a:xfrm>
              <a:prstGeom prst="rect">
                <a:avLst/>
              </a:prstGeom>
            </p:spPr>
          </p:pic>
        </p:grpSp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EEBE0433-5682-420C-B6D2-1C10B9746960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847E808E-774A-411E-B3C7-EDEBC8FCC10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5570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FROM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281035" cy="6206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table_references</a:t>
            </a:r>
            <a:endParaRPr lang="nl-BE" sz="1600" i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34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9D0F3759-F3F7-43D6-A74B-E1145E91D75B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36704FD-B59B-4FD5-97D3-755357B033DC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F407CB3-B581-48CC-8415-56ADBD29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69153A3-35DA-44AB-93FC-3B428B0322A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313AAC9-1073-48BB-85FC-450206643AD9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2160000"/>
            <a:ext cx="8305800" cy="2261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nl-BE" sz="1600" dirty="0"/>
              <a:t>: </a:t>
            </a:r>
          </a:p>
          <a:p>
            <a:pPr lvl="1"/>
            <a:r>
              <a:rPr lang="nl-BE" sz="1600" dirty="0" err="1"/>
              <a:t>Keyword</a:t>
            </a:r>
            <a:r>
              <a:rPr lang="nl-BE" sz="1600" dirty="0"/>
              <a:t> om aan te geven dat hierna de bronselectie komt</a:t>
            </a:r>
          </a:p>
          <a:p>
            <a:r>
              <a:rPr lang="nl-BE" sz="1600" b="1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table_references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nl-BE" sz="1600" dirty="0"/>
              <a:t>Tabelspecificatie(s)</a:t>
            </a:r>
          </a:p>
          <a:p>
            <a:pPr lvl="1"/>
            <a:r>
              <a:rPr lang="nl-BE" sz="1600" dirty="0"/>
              <a:t>Kan letterlijk tabel zijn</a:t>
            </a:r>
          </a:p>
          <a:p>
            <a:pPr lvl="1"/>
            <a:r>
              <a:rPr lang="nl-BE" sz="1600" dirty="0"/>
              <a:t>Kan tabelresultaat zijn van andere query</a:t>
            </a:r>
          </a:p>
          <a:p>
            <a:pPr lvl="1"/>
            <a:r>
              <a:rPr lang="nl-BE" sz="1600" dirty="0"/>
              <a:t>Kan tabelresultaat zijn van een view</a:t>
            </a:r>
          </a:p>
        </p:txBody>
      </p:sp>
    </p:spTree>
    <p:extLst>
      <p:ext uri="{BB962C8B-B14F-4D97-AF65-F5344CB8AC3E}">
        <p14:creationId xmlns:p14="http://schemas.microsoft.com/office/powerpoint/2010/main" val="3140693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FROM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Wordt als eerste component uitgevoerd indien voorzien</a:t>
            </a:r>
          </a:p>
          <a:p>
            <a:r>
              <a:rPr lang="nl-BE" sz="1600" dirty="0"/>
              <a:t>Bron moet een tabelresultaat zijn</a:t>
            </a:r>
          </a:p>
          <a:p>
            <a:pPr lvl="1"/>
            <a:r>
              <a:rPr lang="nl-BE" sz="1600" dirty="0"/>
              <a:t>Enkele tabel</a:t>
            </a:r>
          </a:p>
          <a:p>
            <a:pPr lvl="1"/>
            <a:r>
              <a:rPr lang="nl-BE" sz="1600" dirty="0"/>
              <a:t>Meerdere tabellen (zie </a:t>
            </a:r>
            <a:r>
              <a:rPr lang="nl-BE" sz="1600" dirty="0" err="1"/>
              <a:t>joins</a:t>
            </a:r>
            <a:r>
              <a:rPr lang="nl-BE" sz="1600" dirty="0"/>
              <a:t> later)</a:t>
            </a:r>
          </a:p>
          <a:p>
            <a:pPr lvl="1"/>
            <a:r>
              <a:rPr lang="nl-BE" sz="1600" dirty="0"/>
              <a:t>Resultaat van een query</a:t>
            </a:r>
          </a:p>
          <a:p>
            <a:r>
              <a:rPr lang="nl-BE" sz="1600" dirty="0"/>
              <a:t>Levert een tabelresultaat als tussenresultaat op</a:t>
            </a:r>
          </a:p>
          <a:p>
            <a:r>
              <a:rPr lang="nl-BE" sz="1600" dirty="0"/>
              <a:t>Tussenresultaat is input voor SELECT component</a:t>
            </a:r>
          </a:p>
          <a:p>
            <a:endParaRPr lang="nl-BE" sz="1600" dirty="0"/>
          </a:p>
          <a:p>
            <a:pPr marL="0" indent="0">
              <a:buNone/>
            </a:pP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35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0851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FROM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36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EEC23CFA-31C4-4287-9878-AB59B7783B0C}"/>
              </a:ext>
            </a:extLst>
          </p:cNvPr>
          <p:cNvSpPr txBox="1"/>
          <p:nvPr/>
        </p:nvSpPr>
        <p:spPr>
          <a:xfrm>
            <a:off x="611999" y="1544006"/>
            <a:ext cx="2340000" cy="66264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3017D82-6412-4CF5-BEBB-04BA95E2A2A1}"/>
              </a:ext>
            </a:extLst>
          </p:cNvPr>
          <p:cNvSpPr txBox="1"/>
          <p:nvPr/>
        </p:nvSpPr>
        <p:spPr>
          <a:xfrm>
            <a:off x="3601859" y="1544006"/>
            <a:ext cx="4204548" cy="66264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 anchor="t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ð"/>
            </a:pP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Bron is </a:t>
            </a:r>
            <a:r>
              <a:rPr lang="nl-B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tblConsoles</a:t>
            </a: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ð"/>
            </a:pPr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Laadt de gegevens van tabel </a:t>
            </a:r>
            <a:r>
              <a:rPr lang="nl-B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tblConsoles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8F65C86E-38C7-4A09-A7CB-41DE6AA50C8A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2951999" y="1875327"/>
            <a:ext cx="64986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96169994-285E-425E-8532-7327C5517173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704132" y="2206648"/>
            <a:ext cx="1" cy="42612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5BE02EF7-D28C-4691-AD56-2F3B1B5B6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860" y="2632774"/>
            <a:ext cx="4204548" cy="14235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4086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SELECT component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Inleiding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37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69760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SELECT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38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39132"/>
            <a:ext cx="8305200" cy="1771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Rij per rij het tussentijdse tabelresultaat afgaan</a:t>
            </a:r>
          </a:p>
          <a:p>
            <a:r>
              <a:rPr lang="nl-BE" sz="1600" dirty="0"/>
              <a:t>Per rij weerhouden wat in de SELECT expressie(s) wordt opgegeven</a:t>
            </a:r>
          </a:p>
          <a:p>
            <a:endParaRPr lang="nl-BE" sz="1600" dirty="0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13DD368D-C125-4FEC-8729-B0407E635E27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5F0BB798-4A8D-40A5-8533-F1421725CD64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16953492-6785-4D17-A43E-688FE99FBDEB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C1C67F73-5DDF-4857-B6E2-63694F250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9EBCFC09-1ABB-4BFE-B154-4EC77A8514FD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561D1897-009F-49CD-B976-B129E288836C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4417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SELECT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39</a:t>
            </a:fld>
            <a:endParaRPr lang="nl-BE" dirty="0"/>
          </a:p>
        </p:txBody>
      </p: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DEF9AD08-44CB-48E1-B629-6BA3D5E63D6A}"/>
              </a:ext>
            </a:extLst>
          </p:cNvPr>
          <p:cNvSpPr txBox="1">
            <a:spLocks/>
          </p:cNvSpPr>
          <p:nvPr/>
        </p:nvSpPr>
        <p:spPr>
          <a:xfrm>
            <a:off x="612000" y="1439999"/>
            <a:ext cx="8305200" cy="2363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SELECT 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DISTINCT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select_expr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[, </a:t>
            </a:r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select_expr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] ... [</a:t>
            </a:r>
            <a:r>
              <a:rPr lang="nl-BE" sz="1600" b="1" dirty="0" err="1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into_option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table_references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where_condition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GROUP BY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col_name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position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}]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HAVING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where_condition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ORDER BY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col_name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position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ASC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DESC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], ...]</a:t>
            </a:r>
            <a:endParaRPr lang="nl-BE" dirty="0">
              <a:solidFill>
                <a:schemeClr val="tx1"/>
              </a:solidFill>
            </a:endParaRP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07873FEC-121D-4C68-AFEF-F48498EFCDEB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AD34872D-63DB-47B8-8DE1-DB3059232B19}"/>
                </a:ext>
              </a:extLst>
            </p:cNvPr>
            <p:cNvGrpSpPr/>
            <p:nvPr/>
          </p:nvGrpSpPr>
          <p:grpSpPr>
            <a:xfrm>
              <a:off x="640800" y="1015200"/>
              <a:ext cx="8071212" cy="252000"/>
              <a:chOff x="639652" y="1015598"/>
              <a:chExt cx="8071212" cy="252000"/>
            </a:xfrm>
          </p:grpSpPr>
          <p:sp>
            <p:nvSpPr>
              <p:cNvPr id="19" name="Tekstvak 18">
                <a:extLst>
                  <a:ext uri="{FF2B5EF4-FFF2-40B4-BE49-F238E27FC236}">
                    <a16:creationId xmlns:a16="http://schemas.microsoft.com/office/drawing/2014/main" id="{7E644330-BCBC-48E4-99BD-44071367D322}"/>
                  </a:ext>
                </a:extLst>
              </p:cNvPr>
              <p:cNvSpPr txBox="1"/>
              <p:nvPr/>
            </p:nvSpPr>
            <p:spPr>
              <a:xfrm>
                <a:off x="728768" y="1015598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Instructie</a:t>
                </a:r>
              </a:p>
            </p:txBody>
          </p:sp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7EB390F8-6CA5-4AB3-82C9-95BCE1194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39652" y="1067888"/>
                <a:ext cx="195072" cy="156057"/>
              </a:xfrm>
              <a:prstGeom prst="rect">
                <a:avLst/>
              </a:prstGeom>
            </p:spPr>
          </p:pic>
        </p:grpSp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EEBE0433-5682-420C-B6D2-1C10B9746960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847E808E-774A-411E-B3C7-EDEBC8FCC10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630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Expressie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Een expressie is een uitdrukking bestaande uit:</a:t>
            </a:r>
          </a:p>
          <a:p>
            <a:pPr lvl="1"/>
            <a:r>
              <a:rPr lang="nl-BE" sz="1600" dirty="0"/>
              <a:t>Kolomnamen</a:t>
            </a:r>
          </a:p>
          <a:p>
            <a:pPr lvl="1"/>
            <a:r>
              <a:rPr lang="nl-BE" sz="1600" dirty="0"/>
              <a:t>Functies</a:t>
            </a:r>
          </a:p>
          <a:p>
            <a:pPr lvl="1"/>
            <a:r>
              <a:rPr lang="nl-BE" sz="1600" dirty="0"/>
              <a:t>“Complexe” berekeningen</a:t>
            </a:r>
          </a:p>
          <a:p>
            <a:pPr lvl="1"/>
            <a:r>
              <a:rPr lang="nl-BE" sz="1600" dirty="0"/>
              <a:t>Constanten</a:t>
            </a:r>
          </a:p>
          <a:p>
            <a:pPr lvl="1"/>
            <a:r>
              <a:rPr lang="nl-BE" sz="1600" dirty="0"/>
              <a:t>Operatoren</a:t>
            </a:r>
          </a:p>
          <a:p>
            <a:pPr lvl="1"/>
            <a:endParaRPr lang="nl-BE" sz="1600" dirty="0"/>
          </a:p>
          <a:p>
            <a:r>
              <a:rPr lang="nl-BE" sz="1600" dirty="0"/>
              <a:t>Die volgens bepaalde regels verwerkt wordt en tot een waarde leidt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9406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SELECT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281035" cy="6206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SELECT </a:t>
            </a:r>
            <a:r>
              <a:rPr lang="nl-BE" sz="16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select_expr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[</a:t>
            </a:r>
            <a:r>
              <a:rPr lang="nl-BE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nl-BE" sz="16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select_expr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nl-BE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...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</a:t>
            </a:r>
            <a:endParaRPr lang="nl-BE" sz="1600" i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40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9D0F3759-F3F7-43D6-A74B-E1145E91D75B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36704FD-B59B-4FD5-97D3-755357B033DC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F407CB3-B581-48CC-8415-56ADBD29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69153A3-35DA-44AB-93FC-3B428B0322A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313AAC9-1073-48BB-85FC-450206643AD9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2160000"/>
            <a:ext cx="8305800" cy="2261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nl-BE" sz="1600" dirty="0"/>
              <a:t>: </a:t>
            </a:r>
          </a:p>
          <a:p>
            <a:pPr lvl="1"/>
            <a:r>
              <a:rPr lang="nl-BE" sz="1600" dirty="0" err="1"/>
              <a:t>Keyword</a:t>
            </a:r>
            <a:r>
              <a:rPr lang="nl-BE" sz="1600" dirty="0"/>
              <a:t> om aan te geven dat hierna de kolomselectie komt</a:t>
            </a:r>
          </a:p>
          <a:p>
            <a:r>
              <a:rPr lang="nl-BE" sz="1600" b="1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select_expr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nl-BE" sz="1600" dirty="0"/>
              <a:t>Naam van een kolom</a:t>
            </a:r>
          </a:p>
          <a:p>
            <a:pPr lvl="1"/>
            <a:r>
              <a:rPr lang="nl-BE" sz="1600" dirty="0"/>
              <a:t>Aanroep van een functie</a:t>
            </a:r>
          </a:p>
          <a:p>
            <a:pPr lvl="1"/>
            <a:r>
              <a:rPr lang="nl-BE" sz="1600" dirty="0"/>
              <a:t>“Complexe bewerking”</a:t>
            </a:r>
          </a:p>
          <a:p>
            <a:pPr lvl="1"/>
            <a:r>
              <a:rPr lang="nl-BE" sz="1600" dirty="0" err="1"/>
              <a:t>Subquery</a:t>
            </a:r>
            <a:r>
              <a:rPr lang="nl-BE" sz="1600" dirty="0"/>
              <a:t> (meer in deel 7)</a:t>
            </a:r>
          </a:p>
          <a:p>
            <a:pPr lvl="1"/>
            <a:r>
              <a:rPr lang="nl-BE" sz="1600" dirty="0"/>
              <a:t>Constante waarde</a:t>
            </a:r>
          </a:p>
        </p:txBody>
      </p:sp>
    </p:spTree>
    <p:extLst>
      <p:ext uri="{BB962C8B-B14F-4D97-AF65-F5344CB8AC3E}">
        <p14:creationId xmlns:p14="http://schemas.microsoft.com/office/powerpoint/2010/main" val="1031037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SELECT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Wordt uitgevoerd na FROM - WHERE - GROUP BY - HAVING indien voorzien</a:t>
            </a:r>
          </a:p>
          <a:p>
            <a:r>
              <a:rPr lang="nl-BE" sz="1600" dirty="0"/>
              <a:t>Bron moet een tabelresultaat zijn</a:t>
            </a:r>
          </a:p>
          <a:p>
            <a:r>
              <a:rPr lang="nl-BE" sz="1600" dirty="0"/>
              <a:t>Wordt rij per rij uitgevoerd voor elke rij van het tabelresultaat</a:t>
            </a:r>
          </a:p>
          <a:p>
            <a:r>
              <a:rPr lang="nl-BE" sz="1600" dirty="0"/>
              <a:t>Kolomnamen </a:t>
            </a:r>
          </a:p>
          <a:p>
            <a:pPr lvl="1"/>
            <a:r>
              <a:rPr lang="nl-BE" sz="1600" dirty="0"/>
              <a:t>Worden overgenomen van bron indien van toepassing</a:t>
            </a:r>
          </a:p>
          <a:p>
            <a:pPr lvl="1"/>
            <a:r>
              <a:rPr lang="nl-BE" sz="1600" dirty="0"/>
              <a:t>Indien een bewerking wordt de ganse formule van de bewerking kolomnaam</a:t>
            </a:r>
          </a:p>
          <a:p>
            <a:pPr lvl="1"/>
            <a:r>
              <a:rPr lang="nl-BE" sz="1600" dirty="0"/>
              <a:t>Kan zelf ingesteld worden met het </a:t>
            </a:r>
            <a:r>
              <a:rPr lang="nl-BE" sz="1600" dirty="0" err="1"/>
              <a:t>keyword</a:t>
            </a:r>
            <a:r>
              <a:rPr lang="nl-BE" sz="1600" dirty="0"/>
              <a:t> AS</a:t>
            </a:r>
          </a:p>
          <a:p>
            <a:pPr lvl="1"/>
            <a:r>
              <a:rPr lang="nl-BE" sz="1600" dirty="0"/>
              <a:t>Zijn voor elke rij hetzelfde!</a:t>
            </a:r>
          </a:p>
          <a:p>
            <a:r>
              <a:rPr lang="nl-BE" sz="1600" dirty="0"/>
              <a:t>Gebruik * om alle kolommen te selecteren i.p.v. elke kolom uit te schrijven</a:t>
            </a:r>
          </a:p>
          <a:p>
            <a:pPr marL="0" indent="0">
              <a:buNone/>
            </a:pPr>
            <a:endParaRPr lang="nl-BE" sz="1600" dirty="0"/>
          </a:p>
          <a:p>
            <a:endParaRPr lang="nl-BE" sz="1600" dirty="0"/>
          </a:p>
          <a:p>
            <a:pPr marL="0" indent="0">
              <a:buNone/>
            </a:pP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41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78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Afbeelding 69">
            <a:extLst>
              <a:ext uri="{FF2B5EF4-FFF2-40B4-BE49-F238E27FC236}">
                <a16:creationId xmlns:a16="http://schemas.microsoft.com/office/drawing/2014/main" id="{A7C19BEC-9ED4-4FE9-8E12-0CC3A795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60" y="2812457"/>
            <a:ext cx="969429" cy="144171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SELECT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42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EEC23CFA-31C4-4287-9878-AB59B7783B0C}"/>
              </a:ext>
            </a:extLst>
          </p:cNvPr>
          <p:cNvSpPr txBox="1"/>
          <p:nvPr/>
        </p:nvSpPr>
        <p:spPr>
          <a:xfrm>
            <a:off x="611999" y="1544006"/>
            <a:ext cx="2340000" cy="109339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`Naam`</a:t>
            </a:r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8F65C86E-38C7-4A09-A7CB-41DE6AA50C8A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782357" y="2594704"/>
            <a:ext cx="576857" cy="182151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D7729611-57A8-4E23-9797-027DDA91B4BC}"/>
              </a:ext>
            </a:extLst>
          </p:cNvPr>
          <p:cNvSpPr/>
          <p:nvPr/>
        </p:nvSpPr>
        <p:spPr>
          <a:xfrm>
            <a:off x="5558939" y="3121069"/>
            <a:ext cx="1008000" cy="146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43CEE7BB-E37D-4CCD-832F-9E480237689A}"/>
              </a:ext>
            </a:extLst>
          </p:cNvPr>
          <p:cNvSpPr/>
          <p:nvPr/>
        </p:nvSpPr>
        <p:spPr>
          <a:xfrm>
            <a:off x="5558939" y="3267575"/>
            <a:ext cx="1008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C890C3A3-1016-46F0-A7E5-A50D646E4679}"/>
              </a:ext>
            </a:extLst>
          </p:cNvPr>
          <p:cNvSpPr/>
          <p:nvPr/>
        </p:nvSpPr>
        <p:spPr>
          <a:xfrm>
            <a:off x="5558939" y="3406524"/>
            <a:ext cx="1008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E4F870A-5833-4CD8-8C63-58F08110C644}"/>
              </a:ext>
            </a:extLst>
          </p:cNvPr>
          <p:cNvSpPr/>
          <p:nvPr/>
        </p:nvSpPr>
        <p:spPr>
          <a:xfrm>
            <a:off x="5558939" y="3547273"/>
            <a:ext cx="1008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BB623839-2FDF-44AB-B6F5-F3881A5D59ED}"/>
              </a:ext>
            </a:extLst>
          </p:cNvPr>
          <p:cNvSpPr/>
          <p:nvPr/>
        </p:nvSpPr>
        <p:spPr>
          <a:xfrm>
            <a:off x="5558939" y="3691273"/>
            <a:ext cx="1008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BC96C6C3-33B6-4328-A515-C2E112E018E5}"/>
              </a:ext>
            </a:extLst>
          </p:cNvPr>
          <p:cNvSpPr/>
          <p:nvPr/>
        </p:nvSpPr>
        <p:spPr>
          <a:xfrm>
            <a:off x="5558939" y="3835273"/>
            <a:ext cx="1008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99F677C4-6D8C-4C9A-8289-506E68B65265}"/>
              </a:ext>
            </a:extLst>
          </p:cNvPr>
          <p:cNvSpPr/>
          <p:nvPr/>
        </p:nvSpPr>
        <p:spPr>
          <a:xfrm>
            <a:off x="5558939" y="3966647"/>
            <a:ext cx="1008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65211297-00DF-46B9-A392-A638A4A1452F}"/>
              </a:ext>
            </a:extLst>
          </p:cNvPr>
          <p:cNvSpPr/>
          <p:nvPr/>
        </p:nvSpPr>
        <p:spPr>
          <a:xfrm>
            <a:off x="5558939" y="4106631"/>
            <a:ext cx="1008000" cy="220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3" name="Rechthoek 42">
            <a:extLst>
              <a:ext uri="{FF2B5EF4-FFF2-40B4-BE49-F238E27FC236}">
                <a16:creationId xmlns:a16="http://schemas.microsoft.com/office/drawing/2014/main" id="{565E744E-873C-4176-84B6-ED2DFBF06BEF}"/>
              </a:ext>
            </a:extLst>
          </p:cNvPr>
          <p:cNvSpPr/>
          <p:nvPr/>
        </p:nvSpPr>
        <p:spPr>
          <a:xfrm>
            <a:off x="5558939" y="2978483"/>
            <a:ext cx="1008000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96EC3532-9AAE-464F-9DCF-DDCC12A2DF01}"/>
              </a:ext>
            </a:extLst>
          </p:cNvPr>
          <p:cNvSpPr/>
          <p:nvPr/>
        </p:nvSpPr>
        <p:spPr>
          <a:xfrm>
            <a:off x="648357" y="2090704"/>
            <a:ext cx="2268000" cy="504000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8" name="Pijl: rechts 47">
            <a:extLst>
              <a:ext uri="{FF2B5EF4-FFF2-40B4-BE49-F238E27FC236}">
                <a16:creationId xmlns:a16="http://schemas.microsoft.com/office/drawing/2014/main" id="{83465306-1D27-4C5F-9D0A-3FDE27E547C3}"/>
              </a:ext>
            </a:extLst>
          </p:cNvPr>
          <p:cNvSpPr/>
          <p:nvPr/>
        </p:nvSpPr>
        <p:spPr>
          <a:xfrm>
            <a:off x="672651" y="2991396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00CA971F-0175-4B46-8463-6BCADB2C9E4D}"/>
              </a:ext>
            </a:extLst>
          </p:cNvPr>
          <p:cNvSpPr/>
          <p:nvPr/>
        </p:nvSpPr>
        <p:spPr>
          <a:xfrm>
            <a:off x="648357" y="1561702"/>
            <a:ext cx="2268000" cy="504000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06AA4F93-6EB4-46ED-9127-D32E23BC716B}"/>
              </a:ext>
            </a:extLst>
          </p:cNvPr>
          <p:cNvCxnSpPr>
            <a:cxnSpLocks/>
            <a:stCxn id="49" idx="3"/>
            <a:endCxn id="70" idx="0"/>
          </p:cNvCxnSpPr>
          <p:nvPr/>
        </p:nvCxnSpPr>
        <p:spPr>
          <a:xfrm>
            <a:off x="2916357" y="1813702"/>
            <a:ext cx="3139818" cy="998755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jl: rechts 65">
            <a:extLst>
              <a:ext uri="{FF2B5EF4-FFF2-40B4-BE49-F238E27FC236}">
                <a16:creationId xmlns:a16="http://schemas.microsoft.com/office/drawing/2014/main" id="{AF680F07-474B-4146-AE02-F4564404A203}"/>
              </a:ext>
            </a:extLst>
          </p:cNvPr>
          <p:cNvSpPr/>
          <p:nvPr/>
        </p:nvSpPr>
        <p:spPr>
          <a:xfrm>
            <a:off x="672651" y="3134798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8" name="Afbeelding 67">
            <a:extLst>
              <a:ext uri="{FF2B5EF4-FFF2-40B4-BE49-F238E27FC236}">
                <a16:creationId xmlns:a16="http://schemas.microsoft.com/office/drawing/2014/main" id="{82FF841E-38D9-4DDC-A960-773A8B375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12" y="2812457"/>
            <a:ext cx="4204548" cy="1423587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72" name="Pijl: rechts 71">
            <a:extLst>
              <a:ext uri="{FF2B5EF4-FFF2-40B4-BE49-F238E27FC236}">
                <a16:creationId xmlns:a16="http://schemas.microsoft.com/office/drawing/2014/main" id="{FC570755-7718-410D-A538-5DECC3E908A9}"/>
              </a:ext>
            </a:extLst>
          </p:cNvPr>
          <p:cNvSpPr/>
          <p:nvPr/>
        </p:nvSpPr>
        <p:spPr>
          <a:xfrm>
            <a:off x="672651" y="327820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3" name="Pijl: rechts 72">
            <a:extLst>
              <a:ext uri="{FF2B5EF4-FFF2-40B4-BE49-F238E27FC236}">
                <a16:creationId xmlns:a16="http://schemas.microsoft.com/office/drawing/2014/main" id="{A491D047-BDDE-42FE-8634-46296D1AED73}"/>
              </a:ext>
            </a:extLst>
          </p:cNvPr>
          <p:cNvSpPr/>
          <p:nvPr/>
        </p:nvSpPr>
        <p:spPr>
          <a:xfrm>
            <a:off x="672651" y="3421602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4" name="Pijl: rechts 73">
            <a:extLst>
              <a:ext uri="{FF2B5EF4-FFF2-40B4-BE49-F238E27FC236}">
                <a16:creationId xmlns:a16="http://schemas.microsoft.com/office/drawing/2014/main" id="{64E03AC3-48FA-4FC2-8006-A8DDD3353FA6}"/>
              </a:ext>
            </a:extLst>
          </p:cNvPr>
          <p:cNvSpPr/>
          <p:nvPr/>
        </p:nvSpPr>
        <p:spPr>
          <a:xfrm>
            <a:off x="672651" y="3565004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5" name="Pijl: rechts 74">
            <a:extLst>
              <a:ext uri="{FF2B5EF4-FFF2-40B4-BE49-F238E27FC236}">
                <a16:creationId xmlns:a16="http://schemas.microsoft.com/office/drawing/2014/main" id="{88C08935-8EAF-4138-B1F2-20FBEA023DB9}"/>
              </a:ext>
            </a:extLst>
          </p:cNvPr>
          <p:cNvSpPr/>
          <p:nvPr/>
        </p:nvSpPr>
        <p:spPr>
          <a:xfrm>
            <a:off x="672651" y="3708406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6" name="Pijl: rechts 75">
            <a:extLst>
              <a:ext uri="{FF2B5EF4-FFF2-40B4-BE49-F238E27FC236}">
                <a16:creationId xmlns:a16="http://schemas.microsoft.com/office/drawing/2014/main" id="{9683F245-A19E-4858-94D5-FDE4A7915D30}"/>
              </a:ext>
            </a:extLst>
          </p:cNvPr>
          <p:cNvSpPr/>
          <p:nvPr/>
        </p:nvSpPr>
        <p:spPr>
          <a:xfrm>
            <a:off x="672651" y="3851808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7" name="Pijl: rechts 76">
            <a:extLst>
              <a:ext uri="{FF2B5EF4-FFF2-40B4-BE49-F238E27FC236}">
                <a16:creationId xmlns:a16="http://schemas.microsoft.com/office/drawing/2014/main" id="{9455F425-8092-46AF-AA04-04B78414A309}"/>
              </a:ext>
            </a:extLst>
          </p:cNvPr>
          <p:cNvSpPr/>
          <p:nvPr/>
        </p:nvSpPr>
        <p:spPr>
          <a:xfrm>
            <a:off x="672651" y="399521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8" name="Pijl: rechts 77">
            <a:extLst>
              <a:ext uri="{FF2B5EF4-FFF2-40B4-BE49-F238E27FC236}">
                <a16:creationId xmlns:a16="http://schemas.microsoft.com/office/drawing/2014/main" id="{A785201E-98F3-4E6D-90F7-D254103F2497}"/>
              </a:ext>
            </a:extLst>
          </p:cNvPr>
          <p:cNvSpPr/>
          <p:nvPr/>
        </p:nvSpPr>
        <p:spPr>
          <a:xfrm>
            <a:off x="672651" y="4138611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9" name="Pijl: rechts 78">
            <a:extLst>
              <a:ext uri="{FF2B5EF4-FFF2-40B4-BE49-F238E27FC236}">
                <a16:creationId xmlns:a16="http://schemas.microsoft.com/office/drawing/2014/main" id="{E51043BF-2482-44C8-A02C-1B726C03A78B}"/>
              </a:ext>
            </a:extLst>
          </p:cNvPr>
          <p:cNvSpPr/>
          <p:nvPr/>
        </p:nvSpPr>
        <p:spPr>
          <a:xfrm>
            <a:off x="5261010" y="3000213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0" name="Pijl: rechts 79">
            <a:extLst>
              <a:ext uri="{FF2B5EF4-FFF2-40B4-BE49-F238E27FC236}">
                <a16:creationId xmlns:a16="http://schemas.microsoft.com/office/drawing/2014/main" id="{14D515B4-1953-4F5A-9B47-4515E590DD0F}"/>
              </a:ext>
            </a:extLst>
          </p:cNvPr>
          <p:cNvSpPr/>
          <p:nvPr/>
        </p:nvSpPr>
        <p:spPr>
          <a:xfrm>
            <a:off x="5261010" y="3143615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1" name="Pijl: rechts 80">
            <a:extLst>
              <a:ext uri="{FF2B5EF4-FFF2-40B4-BE49-F238E27FC236}">
                <a16:creationId xmlns:a16="http://schemas.microsoft.com/office/drawing/2014/main" id="{85099382-6A10-4AB7-A114-2C96DCAEBEBB}"/>
              </a:ext>
            </a:extLst>
          </p:cNvPr>
          <p:cNvSpPr/>
          <p:nvPr/>
        </p:nvSpPr>
        <p:spPr>
          <a:xfrm>
            <a:off x="5261010" y="3287017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2" name="Pijl: rechts 81">
            <a:extLst>
              <a:ext uri="{FF2B5EF4-FFF2-40B4-BE49-F238E27FC236}">
                <a16:creationId xmlns:a16="http://schemas.microsoft.com/office/drawing/2014/main" id="{8718A831-13E1-4EE4-8072-CE72EFBA0B4F}"/>
              </a:ext>
            </a:extLst>
          </p:cNvPr>
          <p:cNvSpPr/>
          <p:nvPr/>
        </p:nvSpPr>
        <p:spPr>
          <a:xfrm>
            <a:off x="5261010" y="3430419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3" name="Pijl: rechts 82">
            <a:extLst>
              <a:ext uri="{FF2B5EF4-FFF2-40B4-BE49-F238E27FC236}">
                <a16:creationId xmlns:a16="http://schemas.microsoft.com/office/drawing/2014/main" id="{E0EDCA80-894C-4683-BC31-FFF4F4925AB1}"/>
              </a:ext>
            </a:extLst>
          </p:cNvPr>
          <p:cNvSpPr/>
          <p:nvPr/>
        </p:nvSpPr>
        <p:spPr>
          <a:xfrm>
            <a:off x="5261010" y="3573821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4" name="Pijl: rechts 83">
            <a:extLst>
              <a:ext uri="{FF2B5EF4-FFF2-40B4-BE49-F238E27FC236}">
                <a16:creationId xmlns:a16="http://schemas.microsoft.com/office/drawing/2014/main" id="{76F82272-356D-4F86-809C-08129008C1C1}"/>
              </a:ext>
            </a:extLst>
          </p:cNvPr>
          <p:cNvSpPr/>
          <p:nvPr/>
        </p:nvSpPr>
        <p:spPr>
          <a:xfrm>
            <a:off x="5261010" y="3717223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5" name="Pijl: rechts 84">
            <a:extLst>
              <a:ext uri="{FF2B5EF4-FFF2-40B4-BE49-F238E27FC236}">
                <a16:creationId xmlns:a16="http://schemas.microsoft.com/office/drawing/2014/main" id="{5CB62C49-57D3-4208-8BF4-CA17811E995B}"/>
              </a:ext>
            </a:extLst>
          </p:cNvPr>
          <p:cNvSpPr/>
          <p:nvPr/>
        </p:nvSpPr>
        <p:spPr>
          <a:xfrm>
            <a:off x="5261010" y="3860625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6" name="Pijl: rechts 85">
            <a:extLst>
              <a:ext uri="{FF2B5EF4-FFF2-40B4-BE49-F238E27FC236}">
                <a16:creationId xmlns:a16="http://schemas.microsoft.com/office/drawing/2014/main" id="{C720E0E1-8BA8-4E50-B57A-9BDA93339F07}"/>
              </a:ext>
            </a:extLst>
          </p:cNvPr>
          <p:cNvSpPr/>
          <p:nvPr/>
        </p:nvSpPr>
        <p:spPr>
          <a:xfrm>
            <a:off x="5261010" y="4004027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7" name="Pijl: rechts 86">
            <a:extLst>
              <a:ext uri="{FF2B5EF4-FFF2-40B4-BE49-F238E27FC236}">
                <a16:creationId xmlns:a16="http://schemas.microsoft.com/office/drawing/2014/main" id="{4509AB2E-8E82-44DE-A32C-419B20D088EB}"/>
              </a:ext>
            </a:extLst>
          </p:cNvPr>
          <p:cNvSpPr/>
          <p:nvPr/>
        </p:nvSpPr>
        <p:spPr>
          <a:xfrm>
            <a:off x="5261010" y="4147428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712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  <p:bldP spid="35" grpId="0" animBg="1"/>
      <p:bldP spid="35" grpId="1" animBg="1"/>
      <p:bldP spid="37" grpId="0" animBg="1"/>
      <p:bldP spid="37" grpId="1" animBg="1"/>
      <p:bldP spid="39" grpId="0" animBg="1"/>
      <p:bldP spid="39" grpId="1" animBg="1"/>
      <p:bldP spid="41" grpId="0" animBg="1"/>
      <p:bldP spid="41" grpId="1" animBg="1"/>
      <p:bldP spid="43" grpId="0" animBg="1"/>
      <p:bldP spid="43" grpId="1" animBg="1"/>
      <p:bldP spid="44" grpId="0" animBg="1"/>
      <p:bldP spid="48" grpId="0" animBg="1"/>
      <p:bldP spid="48" grpId="1" animBg="1"/>
      <p:bldP spid="49" grpId="0" animBg="1"/>
      <p:bldP spid="66" grpId="0" animBg="1"/>
      <p:bldP spid="66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8CDA49B-620B-4547-8B02-C23658DE6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60" y="2817715"/>
            <a:ext cx="1483143" cy="144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SELECT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43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EEC23CFA-31C4-4287-9878-AB59B7783B0C}"/>
              </a:ext>
            </a:extLst>
          </p:cNvPr>
          <p:cNvSpPr txBox="1"/>
          <p:nvPr/>
        </p:nvSpPr>
        <p:spPr>
          <a:xfrm>
            <a:off x="611998" y="1544006"/>
            <a:ext cx="2591389" cy="109339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Naam`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`Fabrikant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8F65C86E-38C7-4A09-A7CB-41DE6AA50C8A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908355" y="2594704"/>
            <a:ext cx="450859" cy="182151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D7729611-57A8-4E23-9797-027DDA91B4BC}"/>
              </a:ext>
            </a:extLst>
          </p:cNvPr>
          <p:cNvSpPr/>
          <p:nvPr/>
        </p:nvSpPr>
        <p:spPr>
          <a:xfrm>
            <a:off x="5558939" y="3121069"/>
            <a:ext cx="972000" cy="146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43CEE7BB-E37D-4CCD-832F-9E480237689A}"/>
              </a:ext>
            </a:extLst>
          </p:cNvPr>
          <p:cNvSpPr/>
          <p:nvPr/>
        </p:nvSpPr>
        <p:spPr>
          <a:xfrm>
            <a:off x="5558939" y="3267575"/>
            <a:ext cx="97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C890C3A3-1016-46F0-A7E5-A50D646E4679}"/>
              </a:ext>
            </a:extLst>
          </p:cNvPr>
          <p:cNvSpPr/>
          <p:nvPr/>
        </p:nvSpPr>
        <p:spPr>
          <a:xfrm>
            <a:off x="5558939" y="3406524"/>
            <a:ext cx="97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E4F870A-5833-4CD8-8C63-58F08110C644}"/>
              </a:ext>
            </a:extLst>
          </p:cNvPr>
          <p:cNvSpPr/>
          <p:nvPr/>
        </p:nvSpPr>
        <p:spPr>
          <a:xfrm>
            <a:off x="5558939" y="3547273"/>
            <a:ext cx="97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BB623839-2FDF-44AB-B6F5-F3881A5D59ED}"/>
              </a:ext>
            </a:extLst>
          </p:cNvPr>
          <p:cNvSpPr/>
          <p:nvPr/>
        </p:nvSpPr>
        <p:spPr>
          <a:xfrm>
            <a:off x="5558939" y="3691273"/>
            <a:ext cx="97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BC96C6C3-33B6-4328-A515-C2E112E018E5}"/>
              </a:ext>
            </a:extLst>
          </p:cNvPr>
          <p:cNvSpPr/>
          <p:nvPr/>
        </p:nvSpPr>
        <p:spPr>
          <a:xfrm>
            <a:off x="5558939" y="3835273"/>
            <a:ext cx="97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99F677C4-6D8C-4C9A-8289-506E68B65265}"/>
              </a:ext>
            </a:extLst>
          </p:cNvPr>
          <p:cNvSpPr/>
          <p:nvPr/>
        </p:nvSpPr>
        <p:spPr>
          <a:xfrm>
            <a:off x="5558939" y="3966647"/>
            <a:ext cx="97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65211297-00DF-46B9-A392-A638A4A1452F}"/>
              </a:ext>
            </a:extLst>
          </p:cNvPr>
          <p:cNvSpPr/>
          <p:nvPr/>
        </p:nvSpPr>
        <p:spPr>
          <a:xfrm>
            <a:off x="5558939" y="4106631"/>
            <a:ext cx="972000" cy="220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3" name="Rechthoek 42">
            <a:extLst>
              <a:ext uri="{FF2B5EF4-FFF2-40B4-BE49-F238E27FC236}">
                <a16:creationId xmlns:a16="http://schemas.microsoft.com/office/drawing/2014/main" id="{565E744E-873C-4176-84B6-ED2DFBF06BEF}"/>
              </a:ext>
            </a:extLst>
          </p:cNvPr>
          <p:cNvSpPr/>
          <p:nvPr/>
        </p:nvSpPr>
        <p:spPr>
          <a:xfrm>
            <a:off x="5558939" y="2978483"/>
            <a:ext cx="972000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96EC3532-9AAE-464F-9DCF-DDCC12A2DF01}"/>
              </a:ext>
            </a:extLst>
          </p:cNvPr>
          <p:cNvSpPr/>
          <p:nvPr/>
        </p:nvSpPr>
        <p:spPr>
          <a:xfrm>
            <a:off x="648355" y="2090704"/>
            <a:ext cx="2520000" cy="504000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8" name="Pijl: rechts 47">
            <a:extLst>
              <a:ext uri="{FF2B5EF4-FFF2-40B4-BE49-F238E27FC236}">
                <a16:creationId xmlns:a16="http://schemas.microsoft.com/office/drawing/2014/main" id="{83465306-1D27-4C5F-9D0A-3FDE27E547C3}"/>
              </a:ext>
            </a:extLst>
          </p:cNvPr>
          <p:cNvSpPr/>
          <p:nvPr/>
        </p:nvSpPr>
        <p:spPr>
          <a:xfrm>
            <a:off x="672651" y="2991396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00CA971F-0175-4B46-8463-6BCADB2C9E4D}"/>
              </a:ext>
            </a:extLst>
          </p:cNvPr>
          <p:cNvSpPr/>
          <p:nvPr/>
        </p:nvSpPr>
        <p:spPr>
          <a:xfrm>
            <a:off x="648355" y="1561702"/>
            <a:ext cx="2520000" cy="504000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06AA4F93-6EB4-46ED-9127-D32E23BC716B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3168355" y="1813702"/>
            <a:ext cx="2887820" cy="998755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jl: rechts 65">
            <a:extLst>
              <a:ext uri="{FF2B5EF4-FFF2-40B4-BE49-F238E27FC236}">
                <a16:creationId xmlns:a16="http://schemas.microsoft.com/office/drawing/2014/main" id="{AF680F07-474B-4146-AE02-F4564404A203}"/>
              </a:ext>
            </a:extLst>
          </p:cNvPr>
          <p:cNvSpPr/>
          <p:nvPr/>
        </p:nvSpPr>
        <p:spPr>
          <a:xfrm>
            <a:off x="672651" y="3134798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8" name="Afbeelding 67">
            <a:extLst>
              <a:ext uri="{FF2B5EF4-FFF2-40B4-BE49-F238E27FC236}">
                <a16:creationId xmlns:a16="http://schemas.microsoft.com/office/drawing/2014/main" id="{82FF841E-38D9-4DDC-A960-773A8B375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12" y="2812457"/>
            <a:ext cx="4204548" cy="1423587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72" name="Pijl: rechts 71">
            <a:extLst>
              <a:ext uri="{FF2B5EF4-FFF2-40B4-BE49-F238E27FC236}">
                <a16:creationId xmlns:a16="http://schemas.microsoft.com/office/drawing/2014/main" id="{FC570755-7718-410D-A538-5DECC3E908A9}"/>
              </a:ext>
            </a:extLst>
          </p:cNvPr>
          <p:cNvSpPr/>
          <p:nvPr/>
        </p:nvSpPr>
        <p:spPr>
          <a:xfrm>
            <a:off x="672651" y="327820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3" name="Pijl: rechts 72">
            <a:extLst>
              <a:ext uri="{FF2B5EF4-FFF2-40B4-BE49-F238E27FC236}">
                <a16:creationId xmlns:a16="http://schemas.microsoft.com/office/drawing/2014/main" id="{A491D047-BDDE-42FE-8634-46296D1AED73}"/>
              </a:ext>
            </a:extLst>
          </p:cNvPr>
          <p:cNvSpPr/>
          <p:nvPr/>
        </p:nvSpPr>
        <p:spPr>
          <a:xfrm>
            <a:off x="672651" y="3421602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4" name="Pijl: rechts 73">
            <a:extLst>
              <a:ext uri="{FF2B5EF4-FFF2-40B4-BE49-F238E27FC236}">
                <a16:creationId xmlns:a16="http://schemas.microsoft.com/office/drawing/2014/main" id="{64E03AC3-48FA-4FC2-8006-A8DDD3353FA6}"/>
              </a:ext>
            </a:extLst>
          </p:cNvPr>
          <p:cNvSpPr/>
          <p:nvPr/>
        </p:nvSpPr>
        <p:spPr>
          <a:xfrm>
            <a:off x="672651" y="3565004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5" name="Pijl: rechts 74">
            <a:extLst>
              <a:ext uri="{FF2B5EF4-FFF2-40B4-BE49-F238E27FC236}">
                <a16:creationId xmlns:a16="http://schemas.microsoft.com/office/drawing/2014/main" id="{88C08935-8EAF-4138-B1F2-20FBEA023DB9}"/>
              </a:ext>
            </a:extLst>
          </p:cNvPr>
          <p:cNvSpPr/>
          <p:nvPr/>
        </p:nvSpPr>
        <p:spPr>
          <a:xfrm>
            <a:off x="672651" y="3708406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6" name="Pijl: rechts 75">
            <a:extLst>
              <a:ext uri="{FF2B5EF4-FFF2-40B4-BE49-F238E27FC236}">
                <a16:creationId xmlns:a16="http://schemas.microsoft.com/office/drawing/2014/main" id="{9683F245-A19E-4858-94D5-FDE4A7915D30}"/>
              </a:ext>
            </a:extLst>
          </p:cNvPr>
          <p:cNvSpPr/>
          <p:nvPr/>
        </p:nvSpPr>
        <p:spPr>
          <a:xfrm>
            <a:off x="672651" y="3851808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7" name="Pijl: rechts 76">
            <a:extLst>
              <a:ext uri="{FF2B5EF4-FFF2-40B4-BE49-F238E27FC236}">
                <a16:creationId xmlns:a16="http://schemas.microsoft.com/office/drawing/2014/main" id="{9455F425-8092-46AF-AA04-04B78414A309}"/>
              </a:ext>
            </a:extLst>
          </p:cNvPr>
          <p:cNvSpPr/>
          <p:nvPr/>
        </p:nvSpPr>
        <p:spPr>
          <a:xfrm>
            <a:off x="672651" y="399521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8" name="Pijl: rechts 77">
            <a:extLst>
              <a:ext uri="{FF2B5EF4-FFF2-40B4-BE49-F238E27FC236}">
                <a16:creationId xmlns:a16="http://schemas.microsoft.com/office/drawing/2014/main" id="{A785201E-98F3-4E6D-90F7-D254103F2497}"/>
              </a:ext>
            </a:extLst>
          </p:cNvPr>
          <p:cNvSpPr/>
          <p:nvPr/>
        </p:nvSpPr>
        <p:spPr>
          <a:xfrm>
            <a:off x="672651" y="4138611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9" name="Pijl: rechts 78">
            <a:extLst>
              <a:ext uri="{FF2B5EF4-FFF2-40B4-BE49-F238E27FC236}">
                <a16:creationId xmlns:a16="http://schemas.microsoft.com/office/drawing/2014/main" id="{E51043BF-2482-44C8-A02C-1B726C03A78B}"/>
              </a:ext>
            </a:extLst>
          </p:cNvPr>
          <p:cNvSpPr/>
          <p:nvPr/>
        </p:nvSpPr>
        <p:spPr>
          <a:xfrm>
            <a:off x="5261010" y="3000213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0" name="Pijl: rechts 79">
            <a:extLst>
              <a:ext uri="{FF2B5EF4-FFF2-40B4-BE49-F238E27FC236}">
                <a16:creationId xmlns:a16="http://schemas.microsoft.com/office/drawing/2014/main" id="{14D515B4-1953-4F5A-9B47-4515E590DD0F}"/>
              </a:ext>
            </a:extLst>
          </p:cNvPr>
          <p:cNvSpPr/>
          <p:nvPr/>
        </p:nvSpPr>
        <p:spPr>
          <a:xfrm>
            <a:off x="5261010" y="3143615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1" name="Pijl: rechts 80">
            <a:extLst>
              <a:ext uri="{FF2B5EF4-FFF2-40B4-BE49-F238E27FC236}">
                <a16:creationId xmlns:a16="http://schemas.microsoft.com/office/drawing/2014/main" id="{85099382-6A10-4AB7-A114-2C96DCAEBEBB}"/>
              </a:ext>
            </a:extLst>
          </p:cNvPr>
          <p:cNvSpPr/>
          <p:nvPr/>
        </p:nvSpPr>
        <p:spPr>
          <a:xfrm>
            <a:off x="5261010" y="3287017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2" name="Pijl: rechts 81">
            <a:extLst>
              <a:ext uri="{FF2B5EF4-FFF2-40B4-BE49-F238E27FC236}">
                <a16:creationId xmlns:a16="http://schemas.microsoft.com/office/drawing/2014/main" id="{8718A831-13E1-4EE4-8072-CE72EFBA0B4F}"/>
              </a:ext>
            </a:extLst>
          </p:cNvPr>
          <p:cNvSpPr/>
          <p:nvPr/>
        </p:nvSpPr>
        <p:spPr>
          <a:xfrm>
            <a:off x="5261010" y="3430419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3" name="Pijl: rechts 82">
            <a:extLst>
              <a:ext uri="{FF2B5EF4-FFF2-40B4-BE49-F238E27FC236}">
                <a16:creationId xmlns:a16="http://schemas.microsoft.com/office/drawing/2014/main" id="{E0EDCA80-894C-4683-BC31-FFF4F4925AB1}"/>
              </a:ext>
            </a:extLst>
          </p:cNvPr>
          <p:cNvSpPr/>
          <p:nvPr/>
        </p:nvSpPr>
        <p:spPr>
          <a:xfrm>
            <a:off x="5261010" y="3573821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4" name="Pijl: rechts 83">
            <a:extLst>
              <a:ext uri="{FF2B5EF4-FFF2-40B4-BE49-F238E27FC236}">
                <a16:creationId xmlns:a16="http://schemas.microsoft.com/office/drawing/2014/main" id="{76F82272-356D-4F86-809C-08129008C1C1}"/>
              </a:ext>
            </a:extLst>
          </p:cNvPr>
          <p:cNvSpPr/>
          <p:nvPr/>
        </p:nvSpPr>
        <p:spPr>
          <a:xfrm>
            <a:off x="5261010" y="3717223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5" name="Pijl: rechts 84">
            <a:extLst>
              <a:ext uri="{FF2B5EF4-FFF2-40B4-BE49-F238E27FC236}">
                <a16:creationId xmlns:a16="http://schemas.microsoft.com/office/drawing/2014/main" id="{5CB62C49-57D3-4208-8BF4-CA17811E995B}"/>
              </a:ext>
            </a:extLst>
          </p:cNvPr>
          <p:cNvSpPr/>
          <p:nvPr/>
        </p:nvSpPr>
        <p:spPr>
          <a:xfrm>
            <a:off x="5261010" y="3860625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6" name="Pijl: rechts 85">
            <a:extLst>
              <a:ext uri="{FF2B5EF4-FFF2-40B4-BE49-F238E27FC236}">
                <a16:creationId xmlns:a16="http://schemas.microsoft.com/office/drawing/2014/main" id="{C720E0E1-8BA8-4E50-B57A-9BDA93339F07}"/>
              </a:ext>
            </a:extLst>
          </p:cNvPr>
          <p:cNvSpPr/>
          <p:nvPr/>
        </p:nvSpPr>
        <p:spPr>
          <a:xfrm>
            <a:off x="5261010" y="4004027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7" name="Pijl: rechts 86">
            <a:extLst>
              <a:ext uri="{FF2B5EF4-FFF2-40B4-BE49-F238E27FC236}">
                <a16:creationId xmlns:a16="http://schemas.microsoft.com/office/drawing/2014/main" id="{4509AB2E-8E82-44DE-A32C-419B20D088EB}"/>
              </a:ext>
            </a:extLst>
          </p:cNvPr>
          <p:cNvSpPr/>
          <p:nvPr/>
        </p:nvSpPr>
        <p:spPr>
          <a:xfrm>
            <a:off x="5261010" y="4147428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0" name="Rechthoek 59">
            <a:extLst>
              <a:ext uri="{FF2B5EF4-FFF2-40B4-BE49-F238E27FC236}">
                <a16:creationId xmlns:a16="http://schemas.microsoft.com/office/drawing/2014/main" id="{3BEE159A-41B5-4BD2-A7A1-D0773CAD8216}"/>
              </a:ext>
            </a:extLst>
          </p:cNvPr>
          <p:cNvSpPr/>
          <p:nvPr/>
        </p:nvSpPr>
        <p:spPr>
          <a:xfrm>
            <a:off x="6530939" y="2977200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1" name="Rechthoek 60">
            <a:extLst>
              <a:ext uri="{FF2B5EF4-FFF2-40B4-BE49-F238E27FC236}">
                <a16:creationId xmlns:a16="http://schemas.microsoft.com/office/drawing/2014/main" id="{A83DD9BD-DEBC-40C1-9906-F338F13A23EF}"/>
              </a:ext>
            </a:extLst>
          </p:cNvPr>
          <p:cNvSpPr/>
          <p:nvPr/>
        </p:nvSpPr>
        <p:spPr>
          <a:xfrm>
            <a:off x="6530400" y="3121200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2" name="Rechthoek 61">
            <a:extLst>
              <a:ext uri="{FF2B5EF4-FFF2-40B4-BE49-F238E27FC236}">
                <a16:creationId xmlns:a16="http://schemas.microsoft.com/office/drawing/2014/main" id="{CE66EC8D-80F4-4A18-90DA-B361A0520678}"/>
              </a:ext>
            </a:extLst>
          </p:cNvPr>
          <p:cNvSpPr/>
          <p:nvPr/>
        </p:nvSpPr>
        <p:spPr>
          <a:xfrm>
            <a:off x="6530400" y="3268800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3" name="Rechthoek 62">
            <a:extLst>
              <a:ext uri="{FF2B5EF4-FFF2-40B4-BE49-F238E27FC236}">
                <a16:creationId xmlns:a16="http://schemas.microsoft.com/office/drawing/2014/main" id="{6571B8FE-7C6D-4C76-B56F-755D31229D45}"/>
              </a:ext>
            </a:extLst>
          </p:cNvPr>
          <p:cNvSpPr/>
          <p:nvPr/>
        </p:nvSpPr>
        <p:spPr>
          <a:xfrm>
            <a:off x="6530400" y="3405600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4" name="Rechthoek 63">
            <a:extLst>
              <a:ext uri="{FF2B5EF4-FFF2-40B4-BE49-F238E27FC236}">
                <a16:creationId xmlns:a16="http://schemas.microsoft.com/office/drawing/2014/main" id="{A7368F40-A77E-4281-9AE5-1416D88F108F}"/>
              </a:ext>
            </a:extLst>
          </p:cNvPr>
          <p:cNvSpPr/>
          <p:nvPr/>
        </p:nvSpPr>
        <p:spPr>
          <a:xfrm>
            <a:off x="6530400" y="3546000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Rechthoek 64">
            <a:extLst>
              <a:ext uri="{FF2B5EF4-FFF2-40B4-BE49-F238E27FC236}">
                <a16:creationId xmlns:a16="http://schemas.microsoft.com/office/drawing/2014/main" id="{A5965944-467D-40CE-B3EF-7738ECB72E5C}"/>
              </a:ext>
            </a:extLst>
          </p:cNvPr>
          <p:cNvSpPr/>
          <p:nvPr/>
        </p:nvSpPr>
        <p:spPr>
          <a:xfrm>
            <a:off x="6530400" y="3688851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6F05EC9A-D12D-4F99-ABF9-437DF266A86D}"/>
              </a:ext>
            </a:extLst>
          </p:cNvPr>
          <p:cNvSpPr/>
          <p:nvPr/>
        </p:nvSpPr>
        <p:spPr>
          <a:xfrm>
            <a:off x="6530400" y="3834000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B3F8A1F6-911C-4F4C-B8ED-D01B1BE4D16B}"/>
              </a:ext>
            </a:extLst>
          </p:cNvPr>
          <p:cNvSpPr/>
          <p:nvPr/>
        </p:nvSpPr>
        <p:spPr>
          <a:xfrm>
            <a:off x="6530400" y="3967200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1" name="Rechthoek 70">
            <a:extLst>
              <a:ext uri="{FF2B5EF4-FFF2-40B4-BE49-F238E27FC236}">
                <a16:creationId xmlns:a16="http://schemas.microsoft.com/office/drawing/2014/main" id="{FE28475D-BBED-4014-9512-0AF3DAB224E7}"/>
              </a:ext>
            </a:extLst>
          </p:cNvPr>
          <p:cNvSpPr/>
          <p:nvPr/>
        </p:nvSpPr>
        <p:spPr>
          <a:xfrm>
            <a:off x="6530400" y="4107600"/>
            <a:ext cx="536185" cy="21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078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  <p:bldP spid="35" grpId="0" animBg="1"/>
      <p:bldP spid="35" grpId="1" animBg="1"/>
      <p:bldP spid="37" grpId="0" animBg="1"/>
      <p:bldP spid="37" grpId="1" animBg="1"/>
      <p:bldP spid="39" grpId="0" animBg="1"/>
      <p:bldP spid="39" grpId="1" animBg="1"/>
      <p:bldP spid="41" grpId="0" animBg="1"/>
      <p:bldP spid="41" grpId="1" animBg="1"/>
      <p:bldP spid="43" grpId="0" animBg="1"/>
      <p:bldP spid="43" grpId="1" animBg="1"/>
      <p:bldP spid="44" grpId="0" animBg="1"/>
      <p:bldP spid="48" grpId="0" animBg="1"/>
      <p:bldP spid="48" grpId="1" animBg="1"/>
      <p:bldP spid="49" grpId="0" animBg="1"/>
      <p:bldP spid="66" grpId="0" animBg="1"/>
      <p:bldP spid="66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7" grpId="0" animBg="1"/>
      <p:bldP spid="67" grpId="1" animBg="1"/>
      <p:bldP spid="69" grpId="0" animBg="1"/>
      <p:bldP spid="69" grpId="1" animBg="1"/>
      <p:bldP spid="71" grpId="0" animBg="1"/>
      <p:bldP spid="71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Afbeelding 53">
            <a:extLst>
              <a:ext uri="{FF2B5EF4-FFF2-40B4-BE49-F238E27FC236}">
                <a16:creationId xmlns:a16="http://schemas.microsoft.com/office/drawing/2014/main" id="{C8D10907-FD89-4B88-BB90-9ECA2BF96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60" y="2829667"/>
            <a:ext cx="1300857" cy="144171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SELECT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44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EEC23CFA-31C4-4287-9878-AB59B7783B0C}"/>
              </a:ext>
            </a:extLst>
          </p:cNvPr>
          <p:cNvSpPr txBox="1"/>
          <p:nvPr/>
        </p:nvSpPr>
        <p:spPr>
          <a:xfrm>
            <a:off x="611998" y="1544006"/>
            <a:ext cx="2591389" cy="109339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`Naam`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8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2</a:t>
            </a:r>
          </a:p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8F65C86E-38C7-4A09-A7CB-41DE6AA50C8A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908355" y="2594704"/>
            <a:ext cx="450859" cy="182151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D7729611-57A8-4E23-9797-027DDA91B4BC}"/>
              </a:ext>
            </a:extLst>
          </p:cNvPr>
          <p:cNvSpPr/>
          <p:nvPr/>
        </p:nvSpPr>
        <p:spPr>
          <a:xfrm>
            <a:off x="5558939" y="3121069"/>
            <a:ext cx="972000" cy="146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43CEE7BB-E37D-4CCD-832F-9E480237689A}"/>
              </a:ext>
            </a:extLst>
          </p:cNvPr>
          <p:cNvSpPr/>
          <p:nvPr/>
        </p:nvSpPr>
        <p:spPr>
          <a:xfrm>
            <a:off x="5558939" y="3267575"/>
            <a:ext cx="97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C890C3A3-1016-46F0-A7E5-A50D646E4679}"/>
              </a:ext>
            </a:extLst>
          </p:cNvPr>
          <p:cNvSpPr/>
          <p:nvPr/>
        </p:nvSpPr>
        <p:spPr>
          <a:xfrm>
            <a:off x="5558939" y="3406524"/>
            <a:ext cx="97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E4F870A-5833-4CD8-8C63-58F08110C644}"/>
              </a:ext>
            </a:extLst>
          </p:cNvPr>
          <p:cNvSpPr/>
          <p:nvPr/>
        </p:nvSpPr>
        <p:spPr>
          <a:xfrm>
            <a:off x="5558939" y="3547273"/>
            <a:ext cx="97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BB623839-2FDF-44AB-B6F5-F3881A5D59ED}"/>
              </a:ext>
            </a:extLst>
          </p:cNvPr>
          <p:cNvSpPr/>
          <p:nvPr/>
        </p:nvSpPr>
        <p:spPr>
          <a:xfrm>
            <a:off x="5558939" y="3691273"/>
            <a:ext cx="97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BC96C6C3-33B6-4328-A515-C2E112E018E5}"/>
              </a:ext>
            </a:extLst>
          </p:cNvPr>
          <p:cNvSpPr/>
          <p:nvPr/>
        </p:nvSpPr>
        <p:spPr>
          <a:xfrm>
            <a:off x="5558939" y="3835273"/>
            <a:ext cx="97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99F677C4-6D8C-4C9A-8289-506E68B65265}"/>
              </a:ext>
            </a:extLst>
          </p:cNvPr>
          <p:cNvSpPr/>
          <p:nvPr/>
        </p:nvSpPr>
        <p:spPr>
          <a:xfrm>
            <a:off x="5558939" y="3966647"/>
            <a:ext cx="97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65211297-00DF-46B9-A392-A638A4A1452F}"/>
              </a:ext>
            </a:extLst>
          </p:cNvPr>
          <p:cNvSpPr/>
          <p:nvPr/>
        </p:nvSpPr>
        <p:spPr>
          <a:xfrm>
            <a:off x="5558939" y="4106631"/>
            <a:ext cx="972000" cy="220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3" name="Rechthoek 42">
            <a:extLst>
              <a:ext uri="{FF2B5EF4-FFF2-40B4-BE49-F238E27FC236}">
                <a16:creationId xmlns:a16="http://schemas.microsoft.com/office/drawing/2014/main" id="{565E744E-873C-4176-84B6-ED2DFBF06BEF}"/>
              </a:ext>
            </a:extLst>
          </p:cNvPr>
          <p:cNvSpPr/>
          <p:nvPr/>
        </p:nvSpPr>
        <p:spPr>
          <a:xfrm>
            <a:off x="5558939" y="2978483"/>
            <a:ext cx="972000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96EC3532-9AAE-464F-9DCF-DDCC12A2DF01}"/>
              </a:ext>
            </a:extLst>
          </p:cNvPr>
          <p:cNvSpPr/>
          <p:nvPr/>
        </p:nvSpPr>
        <p:spPr>
          <a:xfrm>
            <a:off x="648355" y="2090704"/>
            <a:ext cx="2520000" cy="504000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8" name="Pijl: rechts 47">
            <a:extLst>
              <a:ext uri="{FF2B5EF4-FFF2-40B4-BE49-F238E27FC236}">
                <a16:creationId xmlns:a16="http://schemas.microsoft.com/office/drawing/2014/main" id="{83465306-1D27-4C5F-9D0A-3FDE27E547C3}"/>
              </a:ext>
            </a:extLst>
          </p:cNvPr>
          <p:cNvSpPr/>
          <p:nvPr/>
        </p:nvSpPr>
        <p:spPr>
          <a:xfrm>
            <a:off x="672651" y="2991396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00CA971F-0175-4B46-8463-6BCADB2C9E4D}"/>
              </a:ext>
            </a:extLst>
          </p:cNvPr>
          <p:cNvSpPr/>
          <p:nvPr/>
        </p:nvSpPr>
        <p:spPr>
          <a:xfrm>
            <a:off x="648355" y="1561702"/>
            <a:ext cx="2520000" cy="504000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06AA4F93-6EB4-46ED-9127-D32E23BC716B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3168355" y="1813702"/>
            <a:ext cx="2887820" cy="998755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jl: rechts 65">
            <a:extLst>
              <a:ext uri="{FF2B5EF4-FFF2-40B4-BE49-F238E27FC236}">
                <a16:creationId xmlns:a16="http://schemas.microsoft.com/office/drawing/2014/main" id="{AF680F07-474B-4146-AE02-F4564404A203}"/>
              </a:ext>
            </a:extLst>
          </p:cNvPr>
          <p:cNvSpPr/>
          <p:nvPr/>
        </p:nvSpPr>
        <p:spPr>
          <a:xfrm>
            <a:off x="672651" y="3134798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8" name="Afbeelding 67">
            <a:extLst>
              <a:ext uri="{FF2B5EF4-FFF2-40B4-BE49-F238E27FC236}">
                <a16:creationId xmlns:a16="http://schemas.microsoft.com/office/drawing/2014/main" id="{82FF841E-38D9-4DDC-A960-773A8B375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12" y="2812457"/>
            <a:ext cx="4204548" cy="1423587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72" name="Pijl: rechts 71">
            <a:extLst>
              <a:ext uri="{FF2B5EF4-FFF2-40B4-BE49-F238E27FC236}">
                <a16:creationId xmlns:a16="http://schemas.microsoft.com/office/drawing/2014/main" id="{FC570755-7718-410D-A538-5DECC3E908A9}"/>
              </a:ext>
            </a:extLst>
          </p:cNvPr>
          <p:cNvSpPr/>
          <p:nvPr/>
        </p:nvSpPr>
        <p:spPr>
          <a:xfrm>
            <a:off x="672651" y="327820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3" name="Pijl: rechts 72">
            <a:extLst>
              <a:ext uri="{FF2B5EF4-FFF2-40B4-BE49-F238E27FC236}">
                <a16:creationId xmlns:a16="http://schemas.microsoft.com/office/drawing/2014/main" id="{A491D047-BDDE-42FE-8634-46296D1AED73}"/>
              </a:ext>
            </a:extLst>
          </p:cNvPr>
          <p:cNvSpPr/>
          <p:nvPr/>
        </p:nvSpPr>
        <p:spPr>
          <a:xfrm>
            <a:off x="672651" y="3421602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4" name="Pijl: rechts 73">
            <a:extLst>
              <a:ext uri="{FF2B5EF4-FFF2-40B4-BE49-F238E27FC236}">
                <a16:creationId xmlns:a16="http://schemas.microsoft.com/office/drawing/2014/main" id="{64E03AC3-48FA-4FC2-8006-A8DDD3353FA6}"/>
              </a:ext>
            </a:extLst>
          </p:cNvPr>
          <p:cNvSpPr/>
          <p:nvPr/>
        </p:nvSpPr>
        <p:spPr>
          <a:xfrm>
            <a:off x="672651" y="3565004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5" name="Pijl: rechts 74">
            <a:extLst>
              <a:ext uri="{FF2B5EF4-FFF2-40B4-BE49-F238E27FC236}">
                <a16:creationId xmlns:a16="http://schemas.microsoft.com/office/drawing/2014/main" id="{88C08935-8EAF-4138-B1F2-20FBEA023DB9}"/>
              </a:ext>
            </a:extLst>
          </p:cNvPr>
          <p:cNvSpPr/>
          <p:nvPr/>
        </p:nvSpPr>
        <p:spPr>
          <a:xfrm>
            <a:off x="672651" y="3708406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6" name="Pijl: rechts 75">
            <a:extLst>
              <a:ext uri="{FF2B5EF4-FFF2-40B4-BE49-F238E27FC236}">
                <a16:creationId xmlns:a16="http://schemas.microsoft.com/office/drawing/2014/main" id="{9683F245-A19E-4858-94D5-FDE4A7915D30}"/>
              </a:ext>
            </a:extLst>
          </p:cNvPr>
          <p:cNvSpPr/>
          <p:nvPr/>
        </p:nvSpPr>
        <p:spPr>
          <a:xfrm>
            <a:off x="672651" y="3851808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7" name="Pijl: rechts 76">
            <a:extLst>
              <a:ext uri="{FF2B5EF4-FFF2-40B4-BE49-F238E27FC236}">
                <a16:creationId xmlns:a16="http://schemas.microsoft.com/office/drawing/2014/main" id="{9455F425-8092-46AF-AA04-04B78414A309}"/>
              </a:ext>
            </a:extLst>
          </p:cNvPr>
          <p:cNvSpPr/>
          <p:nvPr/>
        </p:nvSpPr>
        <p:spPr>
          <a:xfrm>
            <a:off x="672651" y="399521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8" name="Pijl: rechts 77">
            <a:extLst>
              <a:ext uri="{FF2B5EF4-FFF2-40B4-BE49-F238E27FC236}">
                <a16:creationId xmlns:a16="http://schemas.microsoft.com/office/drawing/2014/main" id="{A785201E-98F3-4E6D-90F7-D254103F2497}"/>
              </a:ext>
            </a:extLst>
          </p:cNvPr>
          <p:cNvSpPr/>
          <p:nvPr/>
        </p:nvSpPr>
        <p:spPr>
          <a:xfrm>
            <a:off x="672651" y="4138611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9" name="Pijl: rechts 78">
            <a:extLst>
              <a:ext uri="{FF2B5EF4-FFF2-40B4-BE49-F238E27FC236}">
                <a16:creationId xmlns:a16="http://schemas.microsoft.com/office/drawing/2014/main" id="{E51043BF-2482-44C8-A02C-1B726C03A78B}"/>
              </a:ext>
            </a:extLst>
          </p:cNvPr>
          <p:cNvSpPr/>
          <p:nvPr/>
        </p:nvSpPr>
        <p:spPr>
          <a:xfrm>
            <a:off x="5261010" y="3000213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0" name="Pijl: rechts 79">
            <a:extLst>
              <a:ext uri="{FF2B5EF4-FFF2-40B4-BE49-F238E27FC236}">
                <a16:creationId xmlns:a16="http://schemas.microsoft.com/office/drawing/2014/main" id="{14D515B4-1953-4F5A-9B47-4515E590DD0F}"/>
              </a:ext>
            </a:extLst>
          </p:cNvPr>
          <p:cNvSpPr/>
          <p:nvPr/>
        </p:nvSpPr>
        <p:spPr>
          <a:xfrm>
            <a:off x="5261010" y="3143615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1" name="Pijl: rechts 80">
            <a:extLst>
              <a:ext uri="{FF2B5EF4-FFF2-40B4-BE49-F238E27FC236}">
                <a16:creationId xmlns:a16="http://schemas.microsoft.com/office/drawing/2014/main" id="{85099382-6A10-4AB7-A114-2C96DCAEBEBB}"/>
              </a:ext>
            </a:extLst>
          </p:cNvPr>
          <p:cNvSpPr/>
          <p:nvPr/>
        </p:nvSpPr>
        <p:spPr>
          <a:xfrm>
            <a:off x="5261010" y="3287017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2" name="Pijl: rechts 81">
            <a:extLst>
              <a:ext uri="{FF2B5EF4-FFF2-40B4-BE49-F238E27FC236}">
                <a16:creationId xmlns:a16="http://schemas.microsoft.com/office/drawing/2014/main" id="{8718A831-13E1-4EE4-8072-CE72EFBA0B4F}"/>
              </a:ext>
            </a:extLst>
          </p:cNvPr>
          <p:cNvSpPr/>
          <p:nvPr/>
        </p:nvSpPr>
        <p:spPr>
          <a:xfrm>
            <a:off x="5261010" y="3430419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3" name="Pijl: rechts 82">
            <a:extLst>
              <a:ext uri="{FF2B5EF4-FFF2-40B4-BE49-F238E27FC236}">
                <a16:creationId xmlns:a16="http://schemas.microsoft.com/office/drawing/2014/main" id="{E0EDCA80-894C-4683-BC31-FFF4F4925AB1}"/>
              </a:ext>
            </a:extLst>
          </p:cNvPr>
          <p:cNvSpPr/>
          <p:nvPr/>
        </p:nvSpPr>
        <p:spPr>
          <a:xfrm>
            <a:off x="5261010" y="3573821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4" name="Pijl: rechts 83">
            <a:extLst>
              <a:ext uri="{FF2B5EF4-FFF2-40B4-BE49-F238E27FC236}">
                <a16:creationId xmlns:a16="http://schemas.microsoft.com/office/drawing/2014/main" id="{76F82272-356D-4F86-809C-08129008C1C1}"/>
              </a:ext>
            </a:extLst>
          </p:cNvPr>
          <p:cNvSpPr/>
          <p:nvPr/>
        </p:nvSpPr>
        <p:spPr>
          <a:xfrm>
            <a:off x="5261010" y="3717223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5" name="Pijl: rechts 84">
            <a:extLst>
              <a:ext uri="{FF2B5EF4-FFF2-40B4-BE49-F238E27FC236}">
                <a16:creationId xmlns:a16="http://schemas.microsoft.com/office/drawing/2014/main" id="{5CB62C49-57D3-4208-8BF4-CA17811E995B}"/>
              </a:ext>
            </a:extLst>
          </p:cNvPr>
          <p:cNvSpPr/>
          <p:nvPr/>
        </p:nvSpPr>
        <p:spPr>
          <a:xfrm>
            <a:off x="5261010" y="3860625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6" name="Pijl: rechts 85">
            <a:extLst>
              <a:ext uri="{FF2B5EF4-FFF2-40B4-BE49-F238E27FC236}">
                <a16:creationId xmlns:a16="http://schemas.microsoft.com/office/drawing/2014/main" id="{C720E0E1-8BA8-4E50-B57A-9BDA93339F07}"/>
              </a:ext>
            </a:extLst>
          </p:cNvPr>
          <p:cNvSpPr/>
          <p:nvPr/>
        </p:nvSpPr>
        <p:spPr>
          <a:xfrm>
            <a:off x="5261010" y="4004027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7" name="Pijl: rechts 86">
            <a:extLst>
              <a:ext uri="{FF2B5EF4-FFF2-40B4-BE49-F238E27FC236}">
                <a16:creationId xmlns:a16="http://schemas.microsoft.com/office/drawing/2014/main" id="{4509AB2E-8E82-44DE-A32C-419B20D088EB}"/>
              </a:ext>
            </a:extLst>
          </p:cNvPr>
          <p:cNvSpPr/>
          <p:nvPr/>
        </p:nvSpPr>
        <p:spPr>
          <a:xfrm>
            <a:off x="5261010" y="4147428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0" name="Rechthoek 59">
            <a:extLst>
              <a:ext uri="{FF2B5EF4-FFF2-40B4-BE49-F238E27FC236}">
                <a16:creationId xmlns:a16="http://schemas.microsoft.com/office/drawing/2014/main" id="{3BEE159A-41B5-4BD2-A7A1-D0773CAD8216}"/>
              </a:ext>
            </a:extLst>
          </p:cNvPr>
          <p:cNvSpPr/>
          <p:nvPr/>
        </p:nvSpPr>
        <p:spPr>
          <a:xfrm>
            <a:off x="6530939" y="2977200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1" name="Rechthoek 60">
            <a:extLst>
              <a:ext uri="{FF2B5EF4-FFF2-40B4-BE49-F238E27FC236}">
                <a16:creationId xmlns:a16="http://schemas.microsoft.com/office/drawing/2014/main" id="{A83DD9BD-DEBC-40C1-9906-F338F13A23EF}"/>
              </a:ext>
            </a:extLst>
          </p:cNvPr>
          <p:cNvSpPr/>
          <p:nvPr/>
        </p:nvSpPr>
        <p:spPr>
          <a:xfrm>
            <a:off x="6530400" y="3121200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2" name="Rechthoek 61">
            <a:extLst>
              <a:ext uri="{FF2B5EF4-FFF2-40B4-BE49-F238E27FC236}">
                <a16:creationId xmlns:a16="http://schemas.microsoft.com/office/drawing/2014/main" id="{CE66EC8D-80F4-4A18-90DA-B361A0520678}"/>
              </a:ext>
            </a:extLst>
          </p:cNvPr>
          <p:cNvSpPr/>
          <p:nvPr/>
        </p:nvSpPr>
        <p:spPr>
          <a:xfrm>
            <a:off x="6530400" y="3268800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3" name="Rechthoek 62">
            <a:extLst>
              <a:ext uri="{FF2B5EF4-FFF2-40B4-BE49-F238E27FC236}">
                <a16:creationId xmlns:a16="http://schemas.microsoft.com/office/drawing/2014/main" id="{6571B8FE-7C6D-4C76-B56F-755D31229D45}"/>
              </a:ext>
            </a:extLst>
          </p:cNvPr>
          <p:cNvSpPr/>
          <p:nvPr/>
        </p:nvSpPr>
        <p:spPr>
          <a:xfrm>
            <a:off x="6530400" y="3405600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4" name="Rechthoek 63">
            <a:extLst>
              <a:ext uri="{FF2B5EF4-FFF2-40B4-BE49-F238E27FC236}">
                <a16:creationId xmlns:a16="http://schemas.microsoft.com/office/drawing/2014/main" id="{A7368F40-A77E-4281-9AE5-1416D88F108F}"/>
              </a:ext>
            </a:extLst>
          </p:cNvPr>
          <p:cNvSpPr/>
          <p:nvPr/>
        </p:nvSpPr>
        <p:spPr>
          <a:xfrm>
            <a:off x="6530400" y="3546000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Rechthoek 64">
            <a:extLst>
              <a:ext uri="{FF2B5EF4-FFF2-40B4-BE49-F238E27FC236}">
                <a16:creationId xmlns:a16="http://schemas.microsoft.com/office/drawing/2014/main" id="{A5965944-467D-40CE-B3EF-7738ECB72E5C}"/>
              </a:ext>
            </a:extLst>
          </p:cNvPr>
          <p:cNvSpPr/>
          <p:nvPr/>
        </p:nvSpPr>
        <p:spPr>
          <a:xfrm>
            <a:off x="6530400" y="3688851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6F05EC9A-D12D-4F99-ABF9-437DF266A86D}"/>
              </a:ext>
            </a:extLst>
          </p:cNvPr>
          <p:cNvSpPr/>
          <p:nvPr/>
        </p:nvSpPr>
        <p:spPr>
          <a:xfrm>
            <a:off x="6530400" y="3834000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B3F8A1F6-911C-4F4C-B8ED-D01B1BE4D16B}"/>
              </a:ext>
            </a:extLst>
          </p:cNvPr>
          <p:cNvSpPr/>
          <p:nvPr/>
        </p:nvSpPr>
        <p:spPr>
          <a:xfrm>
            <a:off x="6530400" y="3967200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1" name="Rechthoek 70">
            <a:extLst>
              <a:ext uri="{FF2B5EF4-FFF2-40B4-BE49-F238E27FC236}">
                <a16:creationId xmlns:a16="http://schemas.microsoft.com/office/drawing/2014/main" id="{FE28475D-BBED-4014-9512-0AF3DAB224E7}"/>
              </a:ext>
            </a:extLst>
          </p:cNvPr>
          <p:cNvSpPr/>
          <p:nvPr/>
        </p:nvSpPr>
        <p:spPr>
          <a:xfrm>
            <a:off x="6530400" y="4107600"/>
            <a:ext cx="536185" cy="21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4594209F-4126-404C-99DF-3983381E3E40}"/>
              </a:ext>
            </a:extLst>
          </p:cNvPr>
          <p:cNvSpPr txBox="1"/>
          <p:nvPr/>
        </p:nvSpPr>
        <p:spPr>
          <a:xfrm>
            <a:off x="4012529" y="1521580"/>
            <a:ext cx="4904672" cy="50085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Expressie verwijst NIET naar een bestaande kolomnaam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genereert zelf een kolomnaam</a:t>
            </a:r>
          </a:p>
        </p:txBody>
      </p: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D80E0F1F-A992-4DF4-B307-5B80D652EEFF}"/>
              </a:ext>
            </a:extLst>
          </p:cNvPr>
          <p:cNvCxnSpPr>
            <a:cxnSpLocks/>
          </p:cNvCxnSpPr>
          <p:nvPr/>
        </p:nvCxnSpPr>
        <p:spPr>
          <a:xfrm>
            <a:off x="6677247" y="2022432"/>
            <a:ext cx="0" cy="790025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77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  <p:bldP spid="35" grpId="0" animBg="1"/>
      <p:bldP spid="35" grpId="1" animBg="1"/>
      <p:bldP spid="37" grpId="0" animBg="1"/>
      <p:bldP spid="37" grpId="1" animBg="1"/>
      <p:bldP spid="39" grpId="0" animBg="1"/>
      <p:bldP spid="39" grpId="1" animBg="1"/>
      <p:bldP spid="41" grpId="0" animBg="1"/>
      <p:bldP spid="41" grpId="1" animBg="1"/>
      <p:bldP spid="43" grpId="0" animBg="1"/>
      <p:bldP spid="43" grpId="1" animBg="1"/>
      <p:bldP spid="44" grpId="0" animBg="1"/>
      <p:bldP spid="48" grpId="0" animBg="1"/>
      <p:bldP spid="48" grpId="1" animBg="1"/>
      <p:bldP spid="49" grpId="0" animBg="1"/>
      <p:bldP spid="66" grpId="0" animBg="1"/>
      <p:bldP spid="66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7" grpId="0" animBg="1"/>
      <p:bldP spid="67" grpId="1" animBg="1"/>
      <p:bldP spid="69" grpId="0" animBg="1"/>
      <p:bldP spid="69" grpId="1" animBg="1"/>
      <p:bldP spid="71" grpId="0" animBg="1"/>
      <p:bldP spid="71" grpId="1" animBg="1"/>
      <p:bldP spid="5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62739723-7EBC-4133-BD03-3357CA58F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400" y="2829667"/>
            <a:ext cx="1300857" cy="14417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SELECT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45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EEC23CFA-31C4-4287-9878-AB59B7783B0C}"/>
              </a:ext>
            </a:extLst>
          </p:cNvPr>
          <p:cNvSpPr txBox="1"/>
          <p:nvPr/>
        </p:nvSpPr>
        <p:spPr>
          <a:xfrm>
            <a:off x="611998" y="1544006"/>
            <a:ext cx="2779459" cy="109339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`Naam`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8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2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`RES`</a:t>
            </a:r>
          </a:p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8F65C86E-38C7-4A09-A7CB-41DE6AA50C8A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998355" y="2594704"/>
            <a:ext cx="360859" cy="182151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D7729611-57A8-4E23-9797-027DDA91B4BC}"/>
              </a:ext>
            </a:extLst>
          </p:cNvPr>
          <p:cNvSpPr/>
          <p:nvPr/>
        </p:nvSpPr>
        <p:spPr>
          <a:xfrm>
            <a:off x="5558939" y="3121069"/>
            <a:ext cx="972000" cy="146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43CEE7BB-E37D-4CCD-832F-9E480237689A}"/>
              </a:ext>
            </a:extLst>
          </p:cNvPr>
          <p:cNvSpPr/>
          <p:nvPr/>
        </p:nvSpPr>
        <p:spPr>
          <a:xfrm>
            <a:off x="5558939" y="3267575"/>
            <a:ext cx="97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C890C3A3-1016-46F0-A7E5-A50D646E4679}"/>
              </a:ext>
            </a:extLst>
          </p:cNvPr>
          <p:cNvSpPr/>
          <p:nvPr/>
        </p:nvSpPr>
        <p:spPr>
          <a:xfrm>
            <a:off x="5558939" y="3406524"/>
            <a:ext cx="97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E4F870A-5833-4CD8-8C63-58F08110C644}"/>
              </a:ext>
            </a:extLst>
          </p:cNvPr>
          <p:cNvSpPr/>
          <p:nvPr/>
        </p:nvSpPr>
        <p:spPr>
          <a:xfrm>
            <a:off x="5558939" y="3547273"/>
            <a:ext cx="97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BB623839-2FDF-44AB-B6F5-F3881A5D59ED}"/>
              </a:ext>
            </a:extLst>
          </p:cNvPr>
          <p:cNvSpPr/>
          <p:nvPr/>
        </p:nvSpPr>
        <p:spPr>
          <a:xfrm>
            <a:off x="5558939" y="3691273"/>
            <a:ext cx="97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BC96C6C3-33B6-4328-A515-C2E112E018E5}"/>
              </a:ext>
            </a:extLst>
          </p:cNvPr>
          <p:cNvSpPr/>
          <p:nvPr/>
        </p:nvSpPr>
        <p:spPr>
          <a:xfrm>
            <a:off x="5558939" y="3835273"/>
            <a:ext cx="97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99F677C4-6D8C-4C9A-8289-506E68B65265}"/>
              </a:ext>
            </a:extLst>
          </p:cNvPr>
          <p:cNvSpPr/>
          <p:nvPr/>
        </p:nvSpPr>
        <p:spPr>
          <a:xfrm>
            <a:off x="5558939" y="3966647"/>
            <a:ext cx="97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65211297-00DF-46B9-A392-A638A4A1452F}"/>
              </a:ext>
            </a:extLst>
          </p:cNvPr>
          <p:cNvSpPr/>
          <p:nvPr/>
        </p:nvSpPr>
        <p:spPr>
          <a:xfrm>
            <a:off x="5558939" y="4106631"/>
            <a:ext cx="972000" cy="220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3" name="Rechthoek 42">
            <a:extLst>
              <a:ext uri="{FF2B5EF4-FFF2-40B4-BE49-F238E27FC236}">
                <a16:creationId xmlns:a16="http://schemas.microsoft.com/office/drawing/2014/main" id="{565E744E-873C-4176-84B6-ED2DFBF06BEF}"/>
              </a:ext>
            </a:extLst>
          </p:cNvPr>
          <p:cNvSpPr/>
          <p:nvPr/>
        </p:nvSpPr>
        <p:spPr>
          <a:xfrm>
            <a:off x="5558939" y="2978483"/>
            <a:ext cx="972000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96EC3532-9AAE-464F-9DCF-DDCC12A2DF01}"/>
              </a:ext>
            </a:extLst>
          </p:cNvPr>
          <p:cNvSpPr/>
          <p:nvPr/>
        </p:nvSpPr>
        <p:spPr>
          <a:xfrm>
            <a:off x="648355" y="2090704"/>
            <a:ext cx="2700000" cy="504000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8" name="Pijl: rechts 47">
            <a:extLst>
              <a:ext uri="{FF2B5EF4-FFF2-40B4-BE49-F238E27FC236}">
                <a16:creationId xmlns:a16="http://schemas.microsoft.com/office/drawing/2014/main" id="{83465306-1D27-4C5F-9D0A-3FDE27E547C3}"/>
              </a:ext>
            </a:extLst>
          </p:cNvPr>
          <p:cNvSpPr/>
          <p:nvPr/>
        </p:nvSpPr>
        <p:spPr>
          <a:xfrm>
            <a:off x="672651" y="2991396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00CA971F-0175-4B46-8463-6BCADB2C9E4D}"/>
              </a:ext>
            </a:extLst>
          </p:cNvPr>
          <p:cNvSpPr/>
          <p:nvPr/>
        </p:nvSpPr>
        <p:spPr>
          <a:xfrm>
            <a:off x="648355" y="1561702"/>
            <a:ext cx="2700000" cy="504000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06AA4F93-6EB4-46ED-9127-D32E23BC716B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3348355" y="1813702"/>
            <a:ext cx="2707820" cy="998755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jl: rechts 65">
            <a:extLst>
              <a:ext uri="{FF2B5EF4-FFF2-40B4-BE49-F238E27FC236}">
                <a16:creationId xmlns:a16="http://schemas.microsoft.com/office/drawing/2014/main" id="{AF680F07-474B-4146-AE02-F4564404A203}"/>
              </a:ext>
            </a:extLst>
          </p:cNvPr>
          <p:cNvSpPr/>
          <p:nvPr/>
        </p:nvSpPr>
        <p:spPr>
          <a:xfrm>
            <a:off x="672651" y="3134798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8" name="Afbeelding 67">
            <a:extLst>
              <a:ext uri="{FF2B5EF4-FFF2-40B4-BE49-F238E27FC236}">
                <a16:creationId xmlns:a16="http://schemas.microsoft.com/office/drawing/2014/main" id="{82FF841E-38D9-4DDC-A960-773A8B375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12" y="2812457"/>
            <a:ext cx="4204548" cy="1423587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72" name="Pijl: rechts 71">
            <a:extLst>
              <a:ext uri="{FF2B5EF4-FFF2-40B4-BE49-F238E27FC236}">
                <a16:creationId xmlns:a16="http://schemas.microsoft.com/office/drawing/2014/main" id="{FC570755-7718-410D-A538-5DECC3E908A9}"/>
              </a:ext>
            </a:extLst>
          </p:cNvPr>
          <p:cNvSpPr/>
          <p:nvPr/>
        </p:nvSpPr>
        <p:spPr>
          <a:xfrm>
            <a:off x="672651" y="327820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3" name="Pijl: rechts 72">
            <a:extLst>
              <a:ext uri="{FF2B5EF4-FFF2-40B4-BE49-F238E27FC236}">
                <a16:creationId xmlns:a16="http://schemas.microsoft.com/office/drawing/2014/main" id="{A491D047-BDDE-42FE-8634-46296D1AED73}"/>
              </a:ext>
            </a:extLst>
          </p:cNvPr>
          <p:cNvSpPr/>
          <p:nvPr/>
        </p:nvSpPr>
        <p:spPr>
          <a:xfrm>
            <a:off x="672651" y="3421602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4" name="Pijl: rechts 73">
            <a:extLst>
              <a:ext uri="{FF2B5EF4-FFF2-40B4-BE49-F238E27FC236}">
                <a16:creationId xmlns:a16="http://schemas.microsoft.com/office/drawing/2014/main" id="{64E03AC3-48FA-4FC2-8006-A8DDD3353FA6}"/>
              </a:ext>
            </a:extLst>
          </p:cNvPr>
          <p:cNvSpPr/>
          <p:nvPr/>
        </p:nvSpPr>
        <p:spPr>
          <a:xfrm>
            <a:off x="672651" y="3565004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5" name="Pijl: rechts 74">
            <a:extLst>
              <a:ext uri="{FF2B5EF4-FFF2-40B4-BE49-F238E27FC236}">
                <a16:creationId xmlns:a16="http://schemas.microsoft.com/office/drawing/2014/main" id="{88C08935-8EAF-4138-B1F2-20FBEA023DB9}"/>
              </a:ext>
            </a:extLst>
          </p:cNvPr>
          <p:cNvSpPr/>
          <p:nvPr/>
        </p:nvSpPr>
        <p:spPr>
          <a:xfrm>
            <a:off x="672651" y="3708406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6" name="Pijl: rechts 75">
            <a:extLst>
              <a:ext uri="{FF2B5EF4-FFF2-40B4-BE49-F238E27FC236}">
                <a16:creationId xmlns:a16="http://schemas.microsoft.com/office/drawing/2014/main" id="{9683F245-A19E-4858-94D5-FDE4A7915D30}"/>
              </a:ext>
            </a:extLst>
          </p:cNvPr>
          <p:cNvSpPr/>
          <p:nvPr/>
        </p:nvSpPr>
        <p:spPr>
          <a:xfrm>
            <a:off x="672651" y="3851808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7" name="Pijl: rechts 76">
            <a:extLst>
              <a:ext uri="{FF2B5EF4-FFF2-40B4-BE49-F238E27FC236}">
                <a16:creationId xmlns:a16="http://schemas.microsoft.com/office/drawing/2014/main" id="{9455F425-8092-46AF-AA04-04B78414A309}"/>
              </a:ext>
            </a:extLst>
          </p:cNvPr>
          <p:cNvSpPr/>
          <p:nvPr/>
        </p:nvSpPr>
        <p:spPr>
          <a:xfrm>
            <a:off x="672651" y="399521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8" name="Pijl: rechts 77">
            <a:extLst>
              <a:ext uri="{FF2B5EF4-FFF2-40B4-BE49-F238E27FC236}">
                <a16:creationId xmlns:a16="http://schemas.microsoft.com/office/drawing/2014/main" id="{A785201E-98F3-4E6D-90F7-D254103F2497}"/>
              </a:ext>
            </a:extLst>
          </p:cNvPr>
          <p:cNvSpPr/>
          <p:nvPr/>
        </p:nvSpPr>
        <p:spPr>
          <a:xfrm>
            <a:off x="672651" y="4138611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9" name="Pijl: rechts 78">
            <a:extLst>
              <a:ext uri="{FF2B5EF4-FFF2-40B4-BE49-F238E27FC236}">
                <a16:creationId xmlns:a16="http://schemas.microsoft.com/office/drawing/2014/main" id="{E51043BF-2482-44C8-A02C-1B726C03A78B}"/>
              </a:ext>
            </a:extLst>
          </p:cNvPr>
          <p:cNvSpPr/>
          <p:nvPr/>
        </p:nvSpPr>
        <p:spPr>
          <a:xfrm>
            <a:off x="5261010" y="3000213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0" name="Pijl: rechts 79">
            <a:extLst>
              <a:ext uri="{FF2B5EF4-FFF2-40B4-BE49-F238E27FC236}">
                <a16:creationId xmlns:a16="http://schemas.microsoft.com/office/drawing/2014/main" id="{14D515B4-1953-4F5A-9B47-4515E590DD0F}"/>
              </a:ext>
            </a:extLst>
          </p:cNvPr>
          <p:cNvSpPr/>
          <p:nvPr/>
        </p:nvSpPr>
        <p:spPr>
          <a:xfrm>
            <a:off x="5261010" y="3143615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1" name="Pijl: rechts 80">
            <a:extLst>
              <a:ext uri="{FF2B5EF4-FFF2-40B4-BE49-F238E27FC236}">
                <a16:creationId xmlns:a16="http://schemas.microsoft.com/office/drawing/2014/main" id="{85099382-6A10-4AB7-A114-2C96DCAEBEBB}"/>
              </a:ext>
            </a:extLst>
          </p:cNvPr>
          <p:cNvSpPr/>
          <p:nvPr/>
        </p:nvSpPr>
        <p:spPr>
          <a:xfrm>
            <a:off x="5261010" y="3287017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2" name="Pijl: rechts 81">
            <a:extLst>
              <a:ext uri="{FF2B5EF4-FFF2-40B4-BE49-F238E27FC236}">
                <a16:creationId xmlns:a16="http://schemas.microsoft.com/office/drawing/2014/main" id="{8718A831-13E1-4EE4-8072-CE72EFBA0B4F}"/>
              </a:ext>
            </a:extLst>
          </p:cNvPr>
          <p:cNvSpPr/>
          <p:nvPr/>
        </p:nvSpPr>
        <p:spPr>
          <a:xfrm>
            <a:off x="5261010" y="3430419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3" name="Pijl: rechts 82">
            <a:extLst>
              <a:ext uri="{FF2B5EF4-FFF2-40B4-BE49-F238E27FC236}">
                <a16:creationId xmlns:a16="http://schemas.microsoft.com/office/drawing/2014/main" id="{E0EDCA80-894C-4683-BC31-FFF4F4925AB1}"/>
              </a:ext>
            </a:extLst>
          </p:cNvPr>
          <p:cNvSpPr/>
          <p:nvPr/>
        </p:nvSpPr>
        <p:spPr>
          <a:xfrm>
            <a:off x="5261010" y="3573821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4" name="Pijl: rechts 83">
            <a:extLst>
              <a:ext uri="{FF2B5EF4-FFF2-40B4-BE49-F238E27FC236}">
                <a16:creationId xmlns:a16="http://schemas.microsoft.com/office/drawing/2014/main" id="{76F82272-356D-4F86-809C-08129008C1C1}"/>
              </a:ext>
            </a:extLst>
          </p:cNvPr>
          <p:cNvSpPr/>
          <p:nvPr/>
        </p:nvSpPr>
        <p:spPr>
          <a:xfrm>
            <a:off x="5261010" y="3717223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5" name="Pijl: rechts 84">
            <a:extLst>
              <a:ext uri="{FF2B5EF4-FFF2-40B4-BE49-F238E27FC236}">
                <a16:creationId xmlns:a16="http://schemas.microsoft.com/office/drawing/2014/main" id="{5CB62C49-57D3-4208-8BF4-CA17811E995B}"/>
              </a:ext>
            </a:extLst>
          </p:cNvPr>
          <p:cNvSpPr/>
          <p:nvPr/>
        </p:nvSpPr>
        <p:spPr>
          <a:xfrm>
            <a:off x="5261010" y="3860625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6" name="Pijl: rechts 85">
            <a:extLst>
              <a:ext uri="{FF2B5EF4-FFF2-40B4-BE49-F238E27FC236}">
                <a16:creationId xmlns:a16="http://schemas.microsoft.com/office/drawing/2014/main" id="{C720E0E1-8BA8-4E50-B57A-9BDA93339F07}"/>
              </a:ext>
            </a:extLst>
          </p:cNvPr>
          <p:cNvSpPr/>
          <p:nvPr/>
        </p:nvSpPr>
        <p:spPr>
          <a:xfrm>
            <a:off x="5261010" y="4004027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7" name="Pijl: rechts 86">
            <a:extLst>
              <a:ext uri="{FF2B5EF4-FFF2-40B4-BE49-F238E27FC236}">
                <a16:creationId xmlns:a16="http://schemas.microsoft.com/office/drawing/2014/main" id="{4509AB2E-8E82-44DE-A32C-419B20D088EB}"/>
              </a:ext>
            </a:extLst>
          </p:cNvPr>
          <p:cNvSpPr/>
          <p:nvPr/>
        </p:nvSpPr>
        <p:spPr>
          <a:xfrm>
            <a:off x="5261010" y="4147428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0" name="Rechthoek 59">
            <a:extLst>
              <a:ext uri="{FF2B5EF4-FFF2-40B4-BE49-F238E27FC236}">
                <a16:creationId xmlns:a16="http://schemas.microsoft.com/office/drawing/2014/main" id="{3BEE159A-41B5-4BD2-A7A1-D0773CAD8216}"/>
              </a:ext>
            </a:extLst>
          </p:cNvPr>
          <p:cNvSpPr/>
          <p:nvPr/>
        </p:nvSpPr>
        <p:spPr>
          <a:xfrm>
            <a:off x="6530939" y="2977200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1" name="Rechthoek 60">
            <a:extLst>
              <a:ext uri="{FF2B5EF4-FFF2-40B4-BE49-F238E27FC236}">
                <a16:creationId xmlns:a16="http://schemas.microsoft.com/office/drawing/2014/main" id="{A83DD9BD-DEBC-40C1-9906-F338F13A23EF}"/>
              </a:ext>
            </a:extLst>
          </p:cNvPr>
          <p:cNvSpPr/>
          <p:nvPr/>
        </p:nvSpPr>
        <p:spPr>
          <a:xfrm>
            <a:off x="6530400" y="3121200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2" name="Rechthoek 61">
            <a:extLst>
              <a:ext uri="{FF2B5EF4-FFF2-40B4-BE49-F238E27FC236}">
                <a16:creationId xmlns:a16="http://schemas.microsoft.com/office/drawing/2014/main" id="{CE66EC8D-80F4-4A18-90DA-B361A0520678}"/>
              </a:ext>
            </a:extLst>
          </p:cNvPr>
          <p:cNvSpPr/>
          <p:nvPr/>
        </p:nvSpPr>
        <p:spPr>
          <a:xfrm>
            <a:off x="6530400" y="3268800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3" name="Rechthoek 62">
            <a:extLst>
              <a:ext uri="{FF2B5EF4-FFF2-40B4-BE49-F238E27FC236}">
                <a16:creationId xmlns:a16="http://schemas.microsoft.com/office/drawing/2014/main" id="{6571B8FE-7C6D-4C76-B56F-755D31229D45}"/>
              </a:ext>
            </a:extLst>
          </p:cNvPr>
          <p:cNvSpPr/>
          <p:nvPr/>
        </p:nvSpPr>
        <p:spPr>
          <a:xfrm>
            <a:off x="6530400" y="3405600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4" name="Rechthoek 63">
            <a:extLst>
              <a:ext uri="{FF2B5EF4-FFF2-40B4-BE49-F238E27FC236}">
                <a16:creationId xmlns:a16="http://schemas.microsoft.com/office/drawing/2014/main" id="{A7368F40-A77E-4281-9AE5-1416D88F108F}"/>
              </a:ext>
            </a:extLst>
          </p:cNvPr>
          <p:cNvSpPr/>
          <p:nvPr/>
        </p:nvSpPr>
        <p:spPr>
          <a:xfrm>
            <a:off x="6530400" y="3546000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Rechthoek 64">
            <a:extLst>
              <a:ext uri="{FF2B5EF4-FFF2-40B4-BE49-F238E27FC236}">
                <a16:creationId xmlns:a16="http://schemas.microsoft.com/office/drawing/2014/main" id="{A5965944-467D-40CE-B3EF-7738ECB72E5C}"/>
              </a:ext>
            </a:extLst>
          </p:cNvPr>
          <p:cNvSpPr/>
          <p:nvPr/>
        </p:nvSpPr>
        <p:spPr>
          <a:xfrm>
            <a:off x="6530400" y="3688851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6F05EC9A-D12D-4F99-ABF9-437DF266A86D}"/>
              </a:ext>
            </a:extLst>
          </p:cNvPr>
          <p:cNvSpPr/>
          <p:nvPr/>
        </p:nvSpPr>
        <p:spPr>
          <a:xfrm>
            <a:off x="6530400" y="3834000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B3F8A1F6-911C-4F4C-B8ED-D01B1BE4D16B}"/>
              </a:ext>
            </a:extLst>
          </p:cNvPr>
          <p:cNvSpPr/>
          <p:nvPr/>
        </p:nvSpPr>
        <p:spPr>
          <a:xfrm>
            <a:off x="6530400" y="3967200"/>
            <a:ext cx="536185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1" name="Rechthoek 70">
            <a:extLst>
              <a:ext uri="{FF2B5EF4-FFF2-40B4-BE49-F238E27FC236}">
                <a16:creationId xmlns:a16="http://schemas.microsoft.com/office/drawing/2014/main" id="{FE28475D-BBED-4014-9512-0AF3DAB224E7}"/>
              </a:ext>
            </a:extLst>
          </p:cNvPr>
          <p:cNvSpPr/>
          <p:nvPr/>
        </p:nvSpPr>
        <p:spPr>
          <a:xfrm>
            <a:off x="6530400" y="4107600"/>
            <a:ext cx="536185" cy="21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4594209F-4126-404C-99DF-3983381E3E40}"/>
              </a:ext>
            </a:extLst>
          </p:cNvPr>
          <p:cNvSpPr txBox="1"/>
          <p:nvPr/>
        </p:nvSpPr>
        <p:spPr>
          <a:xfrm>
            <a:off x="4012529" y="1521580"/>
            <a:ext cx="4904672" cy="50085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 het </a:t>
            </a:r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keyword</a:t>
            </a: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wijzen we expliciet een (andere)</a:t>
            </a: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kolomkop toe</a:t>
            </a:r>
          </a:p>
        </p:txBody>
      </p: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D80E0F1F-A992-4DF4-B307-5B80D652EEFF}"/>
              </a:ext>
            </a:extLst>
          </p:cNvPr>
          <p:cNvCxnSpPr>
            <a:cxnSpLocks/>
          </p:cNvCxnSpPr>
          <p:nvPr/>
        </p:nvCxnSpPr>
        <p:spPr>
          <a:xfrm>
            <a:off x="6677247" y="2022432"/>
            <a:ext cx="0" cy="790025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96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  <p:bldP spid="35" grpId="0" animBg="1"/>
      <p:bldP spid="35" grpId="1" animBg="1"/>
      <p:bldP spid="37" grpId="0" animBg="1"/>
      <p:bldP spid="37" grpId="1" animBg="1"/>
      <p:bldP spid="39" grpId="0" animBg="1"/>
      <p:bldP spid="39" grpId="1" animBg="1"/>
      <p:bldP spid="41" grpId="0" animBg="1"/>
      <p:bldP spid="41" grpId="1" animBg="1"/>
      <p:bldP spid="43" grpId="0" animBg="1"/>
      <p:bldP spid="43" grpId="1" animBg="1"/>
      <p:bldP spid="44" grpId="0" animBg="1"/>
      <p:bldP spid="48" grpId="0" animBg="1"/>
      <p:bldP spid="48" grpId="1" animBg="1"/>
      <p:bldP spid="49" grpId="0" animBg="1"/>
      <p:bldP spid="66" grpId="0" animBg="1"/>
      <p:bldP spid="66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7" grpId="0" animBg="1"/>
      <p:bldP spid="67" grpId="1" animBg="1"/>
      <p:bldP spid="69" grpId="0" animBg="1"/>
      <p:bldP spid="69" grpId="1" animBg="1"/>
      <p:bldP spid="71" grpId="0" animBg="1"/>
      <p:bldP spid="71" grpId="1" animBg="1"/>
      <p:bldP spid="5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SELECT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Kolomkoppen (AS of Alias) kunnen niet worden gebruikt in componenten die voor de SELECT component worden uitgevoerd.</a:t>
            </a:r>
            <a:br>
              <a:rPr lang="nl-BE" sz="1600" dirty="0"/>
            </a:b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46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29D5A1-E55D-42C3-BDC9-54D21A954650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7FA4D928-E4CE-44E5-8A50-DAB9110C4394}"/>
                </a:ext>
              </a:extLst>
            </p:cNvPr>
            <p:cNvSpPr txBox="1"/>
            <p:nvPr/>
          </p:nvSpPr>
          <p:spPr>
            <a:xfrm>
              <a:off x="728768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C5409BA-F9BE-4E64-9527-FF3B4A43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75691"/>
              <a:ext cx="158007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8C4F3CDD-7EA8-46ED-AE31-2786FE2C6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5F17C50-E16B-4B03-8D1C-49ED89081B5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3">
            <a:extLst>
              <a:ext uri="{FF2B5EF4-FFF2-40B4-BE49-F238E27FC236}">
                <a16:creationId xmlns:a16="http://schemas.microsoft.com/office/drawing/2014/main" id="{8177D6E6-76E1-471B-9819-3FAAF82366C0}"/>
              </a:ext>
            </a:extLst>
          </p:cNvPr>
          <p:cNvSpPr txBox="1"/>
          <p:nvPr/>
        </p:nvSpPr>
        <p:spPr>
          <a:xfrm>
            <a:off x="856026" y="2012313"/>
            <a:ext cx="3678854" cy="230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`prijs` *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1.05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newprice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 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newprice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300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ORDER BY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`naam`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0ABFA90-29BA-402D-91AE-82BBA650C9A7}"/>
              </a:ext>
            </a:extLst>
          </p:cNvPr>
          <p:cNvSpPr/>
          <p:nvPr/>
        </p:nvSpPr>
        <p:spPr>
          <a:xfrm>
            <a:off x="1343025" y="3514725"/>
            <a:ext cx="1238250" cy="285750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Graphic 12" descr="Badge kruis">
            <a:extLst>
              <a:ext uri="{FF2B5EF4-FFF2-40B4-BE49-F238E27FC236}">
                <a16:creationId xmlns:a16="http://schemas.microsoft.com/office/drawing/2014/main" id="{528F7AE2-101A-4796-A0D0-4161FEEB0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5301" y="3237508"/>
            <a:ext cx="360000" cy="360000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2D0F07D-D928-4244-B3FF-02F0AA08F7D8}"/>
              </a:ext>
            </a:extLst>
          </p:cNvPr>
          <p:cNvSpPr txBox="1"/>
          <p:nvPr/>
        </p:nvSpPr>
        <p:spPr>
          <a:xfrm>
            <a:off x="4778906" y="2012312"/>
            <a:ext cx="4138293" cy="1426213"/>
          </a:xfrm>
          <a:prstGeom prst="rect">
            <a:avLst/>
          </a:prstGeom>
          <a:noFill/>
          <a:ln w="6350">
            <a:solidFill>
              <a:srgbClr val="AD0F0A"/>
            </a:solidFill>
          </a:ln>
        </p:spPr>
        <p:txBody>
          <a:bodyPr wrap="none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component wordt uitgevoerd voor de</a:t>
            </a: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component</a:t>
            </a: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Kolomalias “</a:t>
            </a:r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newprice</a:t>
            </a: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is bijgevolg niet gekend</a:t>
            </a: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Niet gekend = niet bruikbaar!</a:t>
            </a: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AF1F42E7-C0A6-4444-92AB-6B39C4831AB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581275" y="2828926"/>
            <a:ext cx="2197631" cy="828674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159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47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4 - Oefenbundel 1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0587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SELECT component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 CASE expressie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48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89761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CASE expressie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49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Een scalaire waarde teruggeven op basis van evalueren van 1 of meerdere condities</a:t>
            </a: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E0964D0-0728-4689-91FB-2D9931025DA3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201E6C7D-BA6F-42F7-83CC-D0190E4AD9B9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06DAFBC9-65A0-4E94-B22B-EFA442EC4D0A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404D64FA-6EA5-4F17-9CF5-4814A9F1E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C5369583-FAD5-405D-B2CE-FA424A9EFAF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887424AA-CEDC-4BBD-9BE6-EC0CFCED0137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709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2E4E9ABC-7E6A-450C-B2BD-D96461FA83F1}"/>
              </a:ext>
            </a:extLst>
          </p:cNvPr>
          <p:cNvSpPr txBox="1"/>
          <p:nvPr/>
        </p:nvSpPr>
        <p:spPr>
          <a:xfrm>
            <a:off x="612000" y="1521177"/>
            <a:ext cx="3002745" cy="230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707070"/>
                </a:solidFill>
                <a:latin typeface="Consolas" panose="020B0609020204030204" pitchFamily="49" charset="0"/>
              </a:rPr>
              <a:t>UCASE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`naam`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`prijs 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0.05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'Korting'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Status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 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`fabrikant`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'Sony'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Expressie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hthoek 19">
            <a:extLst>
              <a:ext uri="{FF2B5EF4-FFF2-40B4-BE49-F238E27FC236}">
                <a16:creationId xmlns:a16="http://schemas.microsoft.com/office/drawing/2014/main" id="{0714A333-5DB5-46B1-AF97-9AF63B9A1049}"/>
              </a:ext>
            </a:extLst>
          </p:cNvPr>
          <p:cNvSpPr/>
          <p:nvPr/>
        </p:nvSpPr>
        <p:spPr>
          <a:xfrm>
            <a:off x="1135441" y="1803606"/>
            <a:ext cx="482391" cy="25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1CFFCD6-E029-476A-9618-03AEBBCAD05F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617832" y="1929606"/>
            <a:ext cx="2518468" cy="0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vak 23">
            <a:extLst>
              <a:ext uri="{FF2B5EF4-FFF2-40B4-BE49-F238E27FC236}">
                <a16:creationId xmlns:a16="http://schemas.microsoft.com/office/drawing/2014/main" id="{AE5DCDC0-B7A9-41BE-8521-F0D698AE8FDF}"/>
              </a:ext>
            </a:extLst>
          </p:cNvPr>
          <p:cNvSpPr txBox="1"/>
          <p:nvPr/>
        </p:nvSpPr>
        <p:spPr>
          <a:xfrm>
            <a:off x="4136300" y="1518450"/>
            <a:ext cx="4780900" cy="230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Kolomnaam</a:t>
            </a:r>
          </a:p>
          <a:p>
            <a:pPr algn="l"/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naam van de kolom die wordt opgehaald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Verplicht tussen </a:t>
            </a:r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backticks</a:t>
            </a: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indien de kolomnaam spaties bevat</a:t>
            </a:r>
          </a:p>
        </p:txBody>
      </p:sp>
    </p:spTree>
    <p:extLst>
      <p:ext uri="{BB962C8B-B14F-4D97-AF65-F5344CB8AC3E}">
        <p14:creationId xmlns:p14="http://schemas.microsoft.com/office/powerpoint/2010/main" val="3263941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CASE expressie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50</a:t>
            </a:fld>
            <a:endParaRPr lang="nl-BE" dirty="0"/>
          </a:p>
        </p:txBody>
      </p: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DEF9AD08-44CB-48E1-B629-6BA3D5E63D6A}"/>
              </a:ext>
            </a:extLst>
          </p:cNvPr>
          <p:cNvSpPr txBox="1">
            <a:spLocks/>
          </p:cNvSpPr>
          <p:nvPr/>
        </p:nvSpPr>
        <p:spPr>
          <a:xfrm>
            <a:off x="612000" y="1439999"/>
            <a:ext cx="8305200" cy="2363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CASE 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case_value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	WHEN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when_value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search_condition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} 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THEN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statement_list</a:t>
            </a:r>
            <a:endParaRPr lang="nl-BE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	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WHEN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when_value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search_condition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} 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THEN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statement_list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 …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	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ELSE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statement_list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END CASE</a:t>
            </a:r>
            <a:endParaRPr lang="nl-BE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07873FEC-121D-4C68-AFEF-F48498EFCDEB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AD34872D-63DB-47B8-8DE1-DB3059232B19}"/>
                </a:ext>
              </a:extLst>
            </p:cNvPr>
            <p:cNvGrpSpPr/>
            <p:nvPr/>
          </p:nvGrpSpPr>
          <p:grpSpPr>
            <a:xfrm>
              <a:off x="640800" y="1015200"/>
              <a:ext cx="8071212" cy="252000"/>
              <a:chOff x="639652" y="1015598"/>
              <a:chExt cx="8071212" cy="252000"/>
            </a:xfrm>
          </p:grpSpPr>
          <p:sp>
            <p:nvSpPr>
              <p:cNvPr id="19" name="Tekstvak 18">
                <a:extLst>
                  <a:ext uri="{FF2B5EF4-FFF2-40B4-BE49-F238E27FC236}">
                    <a16:creationId xmlns:a16="http://schemas.microsoft.com/office/drawing/2014/main" id="{7E644330-BCBC-48E4-99BD-44071367D322}"/>
                  </a:ext>
                </a:extLst>
              </p:cNvPr>
              <p:cNvSpPr txBox="1"/>
              <p:nvPr/>
            </p:nvSpPr>
            <p:spPr>
              <a:xfrm>
                <a:off x="728768" y="1015598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Instructie</a:t>
                </a:r>
              </a:p>
            </p:txBody>
          </p:sp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7EB390F8-6CA5-4AB3-82C9-95BCE1194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39652" y="1067888"/>
                <a:ext cx="195072" cy="156057"/>
              </a:xfrm>
              <a:prstGeom prst="rect">
                <a:avLst/>
              </a:prstGeom>
            </p:spPr>
          </p:pic>
        </p:grpSp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EEBE0433-5682-420C-B6D2-1C10B9746960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847E808E-774A-411E-B3C7-EDEBC8FCC10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71529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CASE expressie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281035" cy="620626"/>
          </a:xfr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CASE </a:t>
            </a:r>
            <a:r>
              <a:rPr lang="nl-BE" sz="1600" b="1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b="1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case_value</a:t>
            </a:r>
            <a:r>
              <a:rPr lang="nl-BE" sz="1600" b="1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	</a:t>
            </a:r>
            <a:endParaRPr lang="nl-BE" sz="1600" i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51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9D0F3759-F3F7-43D6-A74B-E1145E91D75B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36704FD-B59B-4FD5-97D3-755357B033DC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F407CB3-B581-48CC-8415-56ADBD29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69153A3-35DA-44AB-93FC-3B428B0322A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313AAC9-1073-48BB-85FC-450206643AD9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2160000"/>
            <a:ext cx="8305800" cy="2261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CASE</a:t>
            </a:r>
            <a:r>
              <a:rPr lang="nl-BE" sz="1600" dirty="0"/>
              <a:t>: </a:t>
            </a:r>
          </a:p>
          <a:p>
            <a:pPr lvl="1"/>
            <a:r>
              <a:rPr lang="nl-BE" sz="1600" dirty="0" err="1"/>
              <a:t>Keyword</a:t>
            </a:r>
            <a:r>
              <a:rPr lang="nl-BE" sz="1600" dirty="0"/>
              <a:t> om aan te geven dat hierna de lijst met voorwaarden komt</a:t>
            </a:r>
          </a:p>
          <a:p>
            <a:r>
              <a:rPr lang="nl-BE" sz="1600" b="1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case_value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nl-BE" sz="1600" dirty="0"/>
              <a:t>De naam van een kolom waarvoor je wenst te evalueren of een waarde werd gevonden</a:t>
            </a:r>
          </a:p>
          <a:p>
            <a:pPr lvl="1"/>
            <a:r>
              <a:rPr lang="nl-BE" sz="1600" dirty="0"/>
              <a:t>Indien niet opgegeven evalueer je telkens een logische conditie tot er een </a:t>
            </a:r>
            <a:r>
              <a:rPr lang="nl-BE" sz="1600" dirty="0" err="1"/>
              <a:t>true</a:t>
            </a:r>
            <a:r>
              <a:rPr lang="nl-BE" sz="1600" dirty="0"/>
              <a:t> oplevert</a:t>
            </a:r>
          </a:p>
        </p:txBody>
      </p:sp>
    </p:spTree>
    <p:extLst>
      <p:ext uri="{BB962C8B-B14F-4D97-AF65-F5344CB8AC3E}">
        <p14:creationId xmlns:p14="http://schemas.microsoft.com/office/powerpoint/2010/main" val="1251865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CASE expressie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281035" cy="620626"/>
          </a:xfr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HEN</a:t>
            </a:r>
            <a:r>
              <a:rPr lang="en-US" sz="1600" b="1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{</a:t>
            </a:r>
            <a:r>
              <a:rPr lang="en-US" sz="1600" b="1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when_value</a:t>
            </a:r>
            <a:r>
              <a:rPr lang="en-US" sz="1600" b="1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| </a:t>
            </a:r>
            <a:r>
              <a:rPr lang="en-US" sz="1600" b="1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search_condition</a:t>
            </a:r>
            <a:r>
              <a:rPr lang="en-US" sz="1600" b="1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 </a:t>
            </a:r>
            <a:r>
              <a:rPr lang="en-US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THEN</a:t>
            </a:r>
            <a:r>
              <a:rPr lang="en-US" sz="1600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statement_list</a:t>
            </a:r>
            <a:endParaRPr lang="nl-BE" sz="1600" i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52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9D0F3759-F3F7-43D6-A74B-E1145E91D75B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36704FD-B59B-4FD5-97D3-755357B033DC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F407CB3-B581-48CC-8415-56ADBD29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69153A3-35DA-44AB-93FC-3B428B0322A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313AAC9-1073-48BB-85FC-450206643AD9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2160000"/>
            <a:ext cx="8305800" cy="2261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WHEN</a:t>
            </a:r>
            <a:r>
              <a:rPr lang="nl-BE" sz="1600" dirty="0"/>
              <a:t>: </a:t>
            </a:r>
          </a:p>
          <a:p>
            <a:pPr lvl="1"/>
            <a:r>
              <a:rPr lang="nl-BE" sz="1600" dirty="0" err="1"/>
              <a:t>Keyword</a:t>
            </a:r>
            <a:r>
              <a:rPr lang="nl-BE" sz="1600" dirty="0"/>
              <a:t> dat een te zoeken waarde of een voorwaarde voorafgaat</a:t>
            </a:r>
          </a:p>
          <a:p>
            <a:r>
              <a:rPr lang="en-US" sz="1600" b="1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when_value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nl-BE" sz="1600" dirty="0"/>
              <a:t>De waarde waarvan je wil nagaan of die in de opgegeven kolom van de huidige rij zit</a:t>
            </a:r>
          </a:p>
          <a:p>
            <a:r>
              <a:rPr lang="en-US" sz="1600" b="1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search_condition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:</a:t>
            </a:r>
            <a:endParaRPr lang="nl-BE" sz="1600" dirty="0"/>
          </a:p>
          <a:p>
            <a:pPr lvl="1"/>
            <a:r>
              <a:rPr lang="nl-BE" sz="1600" dirty="0"/>
              <a:t>Een logische voorwaarde die waar of onwaar oplevert</a:t>
            </a:r>
          </a:p>
        </p:txBody>
      </p:sp>
    </p:spTree>
    <p:extLst>
      <p:ext uri="{BB962C8B-B14F-4D97-AF65-F5344CB8AC3E}">
        <p14:creationId xmlns:p14="http://schemas.microsoft.com/office/powerpoint/2010/main" val="32936392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CASE expressie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281035" cy="620626"/>
          </a:xfr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HEN</a:t>
            </a:r>
            <a:r>
              <a:rPr lang="en-US" sz="1600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{</a:t>
            </a:r>
            <a:r>
              <a:rPr lang="en-US" sz="1600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when_value</a:t>
            </a:r>
            <a:r>
              <a:rPr lang="en-US" sz="1600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| </a:t>
            </a:r>
            <a:r>
              <a:rPr lang="en-US" sz="1600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search_condition</a:t>
            </a:r>
            <a:r>
              <a:rPr lang="en-US" sz="1600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 </a:t>
            </a:r>
            <a:r>
              <a:rPr lang="en-US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THEN</a:t>
            </a:r>
            <a:r>
              <a:rPr lang="en-US" sz="1600" b="1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statement_list</a:t>
            </a:r>
            <a:endParaRPr lang="nl-BE" sz="1600" b="1" i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53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9D0F3759-F3F7-43D6-A74B-E1145E91D75B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36704FD-B59B-4FD5-97D3-755357B033DC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F407CB3-B581-48CC-8415-56ADBD29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69153A3-35DA-44AB-93FC-3B428B0322A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313AAC9-1073-48BB-85FC-450206643AD9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2160000"/>
            <a:ext cx="8305800" cy="2261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THEN</a:t>
            </a:r>
            <a:r>
              <a:rPr lang="nl-BE" sz="1600" dirty="0"/>
              <a:t>: </a:t>
            </a:r>
          </a:p>
          <a:p>
            <a:pPr lvl="1"/>
            <a:r>
              <a:rPr lang="nl-BE" sz="1600" dirty="0" err="1"/>
              <a:t>Keyword</a:t>
            </a:r>
            <a:r>
              <a:rPr lang="nl-BE" sz="1600" dirty="0"/>
              <a:t> dat aangeeft dat hierna de resultaatwaarde komt</a:t>
            </a:r>
          </a:p>
          <a:p>
            <a:r>
              <a:rPr lang="en-US" sz="1600" b="1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statement_list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nl-BE" sz="1600" dirty="0"/>
              <a:t>De scalaire waarde (of instructie die een scalaire waarde oplevert) die als resultaatwaarde zal gebruikt worden</a:t>
            </a:r>
          </a:p>
        </p:txBody>
      </p:sp>
    </p:spTree>
    <p:extLst>
      <p:ext uri="{BB962C8B-B14F-4D97-AF65-F5344CB8AC3E}">
        <p14:creationId xmlns:p14="http://schemas.microsoft.com/office/powerpoint/2010/main" val="28439256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CASE expressie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281035" cy="620626"/>
          </a:xfr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nl-BE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ELSE </a:t>
            </a:r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statement_list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]</a:t>
            </a:r>
            <a:endParaRPr lang="nl-BE" sz="1600" b="1" i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54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9D0F3759-F3F7-43D6-A74B-E1145E91D75B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36704FD-B59B-4FD5-97D3-755357B033DC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F407CB3-B581-48CC-8415-56ADBD29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69153A3-35DA-44AB-93FC-3B428B0322A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313AAC9-1073-48BB-85FC-450206643AD9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2160000"/>
            <a:ext cx="8305800" cy="2261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nl-BE" sz="1600" dirty="0"/>
              <a:t>: </a:t>
            </a:r>
          </a:p>
          <a:p>
            <a:pPr lvl="1"/>
            <a:r>
              <a:rPr lang="nl-BE" sz="1600" dirty="0" err="1"/>
              <a:t>Keyword</a:t>
            </a:r>
            <a:r>
              <a:rPr lang="nl-BE" sz="1600" dirty="0"/>
              <a:t> dat aangeeft dat hierna de resultaatwaarde komt die van toepassing is als aan geen enkele voorgaande voorwaarde werd voldaan</a:t>
            </a:r>
          </a:p>
          <a:p>
            <a:r>
              <a:rPr lang="en-US" sz="1600" b="1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statement_list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nl-BE" sz="1600" dirty="0"/>
              <a:t>De scalaire waarde (of instructie die een scalaire waarde oplevert) die als resultaatwaarde zal gebruikt worden</a:t>
            </a:r>
          </a:p>
        </p:txBody>
      </p:sp>
    </p:spTree>
    <p:extLst>
      <p:ext uri="{BB962C8B-B14F-4D97-AF65-F5344CB8AC3E}">
        <p14:creationId xmlns:p14="http://schemas.microsoft.com/office/powerpoint/2010/main" val="24925305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CASE expressie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Twee manieren van werken</a:t>
            </a:r>
          </a:p>
          <a:p>
            <a:pPr lvl="1"/>
            <a:r>
              <a:rPr lang="nl-BE" sz="1600" dirty="0"/>
              <a:t>Waarde van kolom evalueren </a:t>
            </a:r>
          </a:p>
          <a:p>
            <a:pPr lvl="1"/>
            <a:r>
              <a:rPr lang="nl-BE" sz="1600" dirty="0"/>
              <a:t>Logische conditie evalueren</a:t>
            </a:r>
          </a:p>
          <a:p>
            <a:r>
              <a:rPr lang="nl-BE" sz="1600" dirty="0"/>
              <a:t>Er mogen vele WHEN condities opgenomen worden</a:t>
            </a:r>
          </a:p>
          <a:p>
            <a:r>
              <a:rPr lang="nl-BE" sz="1600" dirty="0"/>
              <a:t>Condities worden in volgorde geëvalueerd</a:t>
            </a:r>
          </a:p>
          <a:p>
            <a:r>
              <a:rPr lang="nl-BE" sz="1600" dirty="0"/>
              <a:t>Nesten is mogelijk</a:t>
            </a:r>
          </a:p>
          <a:p>
            <a:r>
              <a:rPr lang="nl-BE" sz="1600" dirty="0"/>
              <a:t>NULL waarde als resultaat indien er geen waarde kan worden teruggegeven</a:t>
            </a:r>
          </a:p>
          <a:p>
            <a:r>
              <a:rPr lang="nl-BE" sz="1600" dirty="0"/>
              <a:t>Mogen overal voorkomen waar scalaire expressies kunnen bestaan</a:t>
            </a:r>
          </a:p>
          <a:p>
            <a:r>
              <a:rPr lang="nl-BE" sz="1600" dirty="0"/>
              <a:t>Wordt rij per rij uitgevoerd voor elke rij van het tabelresultaat</a:t>
            </a:r>
          </a:p>
          <a:p>
            <a:endParaRPr lang="nl-BE" sz="1600" dirty="0"/>
          </a:p>
          <a:p>
            <a:pPr marL="0" indent="0">
              <a:buNone/>
            </a:pPr>
            <a:endParaRPr lang="nl-BE" sz="1600" dirty="0"/>
          </a:p>
          <a:p>
            <a:endParaRPr lang="nl-BE" sz="1600" dirty="0"/>
          </a:p>
          <a:p>
            <a:pPr marL="0" indent="0">
              <a:buNone/>
            </a:pP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55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2345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CASE expressie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56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629AF2ED-D2AC-42B8-9E58-C621070542EA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F265C9CB-7A65-4ABB-98C9-7149A7830720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07D84CF-2385-43DD-B6E1-BD7602013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C3EDDA0-E175-4961-A4C1-9E131062BAF9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11FED304-2B44-46B8-8B63-EE9A35494347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3">
            <a:extLst>
              <a:ext uri="{FF2B5EF4-FFF2-40B4-BE49-F238E27FC236}">
                <a16:creationId xmlns:a16="http://schemas.microsoft.com/office/drawing/2014/main" id="{B8584D4E-CE32-40E2-B0E0-FD87101C96A0}"/>
              </a:ext>
            </a:extLst>
          </p:cNvPr>
          <p:cNvSpPr txBox="1"/>
          <p:nvPr/>
        </p:nvSpPr>
        <p:spPr>
          <a:xfrm>
            <a:off x="611999" y="1549697"/>
            <a:ext cx="3836175" cy="230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marL="0" indent="0">
              <a:buNone/>
            </a:pP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 </a:t>
            </a:r>
          </a:p>
          <a:p>
            <a:pPr marL="0" indent="0">
              <a:buNone/>
            </a:pP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`naam`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CASE YEAR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`releasedatum`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2020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THEN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'Nieuwste'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ELSE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'Niet nieuwste'</a:t>
            </a:r>
          </a:p>
          <a:p>
            <a:pPr marL="0" indent="0">
              <a:buNone/>
            </a:pP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END AS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`Status`</a:t>
            </a:r>
          </a:p>
          <a:p>
            <a:pPr marL="0" indent="0">
              <a:buNone/>
            </a:pP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4599F12-A833-4334-89E3-C9533A681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206" y="1871078"/>
            <a:ext cx="1895238" cy="1657143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BD22809E-F23B-4B48-99F5-D6D7398FC273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4448174" y="2699650"/>
            <a:ext cx="1205032" cy="20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574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CASE expressie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57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629AF2ED-D2AC-42B8-9E58-C621070542EA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F265C9CB-7A65-4ABB-98C9-7149A7830720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07D84CF-2385-43DD-B6E1-BD7602013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C3EDDA0-E175-4961-A4C1-9E131062BAF9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11FED304-2B44-46B8-8B63-EE9A35494347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3">
            <a:extLst>
              <a:ext uri="{FF2B5EF4-FFF2-40B4-BE49-F238E27FC236}">
                <a16:creationId xmlns:a16="http://schemas.microsoft.com/office/drawing/2014/main" id="{B8584D4E-CE32-40E2-B0E0-FD87101C96A0}"/>
              </a:ext>
            </a:extLst>
          </p:cNvPr>
          <p:cNvSpPr txBox="1"/>
          <p:nvPr/>
        </p:nvSpPr>
        <p:spPr>
          <a:xfrm>
            <a:off x="612000" y="1549697"/>
            <a:ext cx="6512700" cy="230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marL="0" indent="0">
              <a:buNone/>
            </a:pP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 </a:t>
            </a:r>
          </a:p>
          <a:p>
            <a:pPr marL="0" indent="0">
              <a:buNone/>
            </a:pP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`naam`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CASE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YEAR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`releasedatum`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 &gt;=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2020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THEN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'Nieuwste'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	WHEN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YEAR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`releasedatum`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 &gt;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2010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THEN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'Ouder'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ELSE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'Verouderd'</a:t>
            </a:r>
          </a:p>
          <a:p>
            <a:pPr marL="0" indent="0">
              <a:buNone/>
            </a:pP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END AS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`Status`</a:t>
            </a:r>
          </a:p>
          <a:p>
            <a:pPr marL="0" indent="0">
              <a:buNone/>
            </a:pP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7196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CASE expressie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58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629AF2ED-D2AC-42B8-9E58-C621070542EA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F265C9CB-7A65-4ABB-98C9-7149A7830720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07D84CF-2385-43DD-B6E1-BD7602013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C3EDDA0-E175-4961-A4C1-9E131062BAF9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11FED304-2B44-46B8-8B63-EE9A35494347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3">
            <a:extLst>
              <a:ext uri="{FF2B5EF4-FFF2-40B4-BE49-F238E27FC236}">
                <a16:creationId xmlns:a16="http://schemas.microsoft.com/office/drawing/2014/main" id="{B8584D4E-CE32-40E2-B0E0-FD87101C96A0}"/>
              </a:ext>
            </a:extLst>
          </p:cNvPr>
          <p:cNvSpPr txBox="1"/>
          <p:nvPr/>
        </p:nvSpPr>
        <p:spPr>
          <a:xfrm>
            <a:off x="611999" y="1549697"/>
            <a:ext cx="7398525" cy="277837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marL="0" indent="0">
              <a:buNone/>
            </a:pPr>
            <a:r>
              <a:rPr lang="nl-BE" sz="1350" dirty="0">
                <a:solidFill>
                  <a:srgbClr val="0095E0"/>
                </a:solidFill>
                <a:latin typeface="Consolas" panose="020B0609020204030204" pitchFamily="49" charset="0"/>
              </a:rPr>
              <a:t>SELECT </a:t>
            </a:r>
          </a:p>
          <a:p>
            <a:pPr marL="0" indent="0">
              <a:buNone/>
            </a:pPr>
            <a:r>
              <a:rPr lang="nl-BE" sz="135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350" dirty="0">
                <a:solidFill>
                  <a:srgbClr val="9D6237"/>
                </a:solidFill>
                <a:latin typeface="Consolas" panose="020B0609020204030204" pitchFamily="49" charset="0"/>
              </a:rPr>
              <a:t>`naam`</a:t>
            </a:r>
            <a:r>
              <a:rPr lang="nl-BE" sz="13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l-BE" sz="1350" dirty="0">
                <a:solidFill>
                  <a:srgbClr val="9D6237"/>
                </a:solidFill>
                <a:latin typeface="Consolas" panose="020B0609020204030204" pitchFamily="49" charset="0"/>
              </a:rPr>
              <a:t>	</a:t>
            </a:r>
            <a:r>
              <a:rPr lang="nl-BE" sz="1350" dirty="0">
                <a:solidFill>
                  <a:srgbClr val="0095E0"/>
                </a:solidFill>
                <a:latin typeface="Consolas" panose="020B0609020204030204" pitchFamily="49" charset="0"/>
              </a:rPr>
              <a:t>CASE</a:t>
            </a:r>
            <a:endParaRPr lang="nl-BE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135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nl-BE" sz="1350" dirty="0">
                <a:solidFill>
                  <a:srgbClr val="0095E0"/>
                </a:solidFill>
                <a:latin typeface="Consolas" panose="020B0609020204030204" pitchFamily="49" charset="0"/>
              </a:rPr>
              <a:t>WHEN</a:t>
            </a:r>
            <a:r>
              <a:rPr lang="nl-BE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350" dirty="0">
                <a:solidFill>
                  <a:srgbClr val="0095E0"/>
                </a:solidFill>
                <a:latin typeface="Consolas" panose="020B0609020204030204" pitchFamily="49" charset="0"/>
              </a:rPr>
              <a:t>YEAR</a:t>
            </a:r>
            <a:r>
              <a:rPr lang="nl-BE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350" dirty="0">
                <a:solidFill>
                  <a:srgbClr val="9D6237"/>
                </a:solidFill>
                <a:latin typeface="Consolas" panose="020B0609020204030204" pitchFamily="49" charset="0"/>
              </a:rPr>
              <a:t>`releasedatum`</a:t>
            </a:r>
            <a:r>
              <a:rPr lang="nl-BE" sz="1350" dirty="0">
                <a:solidFill>
                  <a:srgbClr val="000000"/>
                </a:solidFill>
                <a:latin typeface="Consolas" panose="020B0609020204030204" pitchFamily="49" charset="0"/>
              </a:rPr>
              <a:t>) &gt;= </a:t>
            </a:r>
            <a:r>
              <a:rPr lang="nl-BE" sz="1350" dirty="0">
                <a:solidFill>
                  <a:srgbClr val="F0A030"/>
                </a:solidFill>
                <a:latin typeface="Consolas" panose="020B0609020204030204" pitchFamily="49" charset="0"/>
              </a:rPr>
              <a:t>2020</a:t>
            </a:r>
            <a:r>
              <a:rPr lang="nl-BE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350" dirty="0">
                <a:solidFill>
                  <a:srgbClr val="0095E0"/>
                </a:solidFill>
                <a:latin typeface="Consolas" panose="020B0609020204030204" pitchFamily="49" charset="0"/>
              </a:rPr>
              <a:t>THEN</a:t>
            </a:r>
            <a:r>
              <a:rPr lang="nl-BE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350" dirty="0">
                <a:solidFill>
                  <a:srgbClr val="F0A030"/>
                </a:solidFill>
                <a:latin typeface="Consolas" panose="020B0609020204030204" pitchFamily="49" charset="0"/>
              </a:rPr>
              <a:t>'Nieuwste'</a:t>
            </a:r>
          </a:p>
          <a:p>
            <a:r>
              <a:rPr lang="nl-BE" sz="1350" dirty="0">
                <a:solidFill>
                  <a:srgbClr val="0095E0"/>
                </a:solidFill>
                <a:latin typeface="Consolas" panose="020B0609020204030204" pitchFamily="49" charset="0"/>
              </a:rPr>
              <a:t>		WHEN</a:t>
            </a:r>
            <a:r>
              <a:rPr lang="nl-BE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350" dirty="0">
                <a:solidFill>
                  <a:srgbClr val="0095E0"/>
                </a:solidFill>
                <a:latin typeface="Consolas" panose="020B0609020204030204" pitchFamily="49" charset="0"/>
              </a:rPr>
              <a:t>YEAR</a:t>
            </a:r>
            <a:r>
              <a:rPr lang="nl-BE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350" dirty="0">
                <a:solidFill>
                  <a:srgbClr val="9D6237"/>
                </a:solidFill>
                <a:latin typeface="Consolas" panose="020B0609020204030204" pitchFamily="49" charset="0"/>
              </a:rPr>
              <a:t>`releasedatum`</a:t>
            </a:r>
            <a:r>
              <a:rPr lang="nl-BE" sz="1350" dirty="0">
                <a:solidFill>
                  <a:srgbClr val="000000"/>
                </a:solidFill>
                <a:latin typeface="Consolas" panose="020B0609020204030204" pitchFamily="49" charset="0"/>
              </a:rPr>
              <a:t>) &gt; </a:t>
            </a:r>
            <a:r>
              <a:rPr lang="nl-BE" sz="1350" dirty="0">
                <a:solidFill>
                  <a:srgbClr val="F0A030"/>
                </a:solidFill>
                <a:latin typeface="Consolas" panose="020B0609020204030204" pitchFamily="49" charset="0"/>
              </a:rPr>
              <a:t>2010</a:t>
            </a:r>
            <a:r>
              <a:rPr lang="nl-BE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350" dirty="0">
                <a:solidFill>
                  <a:srgbClr val="0095E0"/>
                </a:solidFill>
                <a:latin typeface="Consolas" panose="020B0609020204030204" pitchFamily="49" charset="0"/>
              </a:rPr>
              <a:t>THEN</a:t>
            </a:r>
            <a:r>
              <a:rPr lang="nl-BE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BE" sz="135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nl-BE" sz="1350" dirty="0">
                <a:solidFill>
                  <a:srgbClr val="0095E0"/>
                </a:solidFill>
                <a:latin typeface="Consolas" panose="020B0609020204030204" pitchFamily="49" charset="0"/>
              </a:rPr>
              <a:t> 	CASE </a:t>
            </a:r>
          </a:p>
          <a:p>
            <a:pPr lvl="2"/>
            <a:r>
              <a:rPr lang="nl-BE" sz="1350" dirty="0">
                <a:solidFill>
                  <a:srgbClr val="0095E0"/>
                </a:solidFill>
                <a:latin typeface="Consolas" panose="020B0609020204030204" pitchFamily="49" charset="0"/>
              </a:rPr>
              <a:t>		WHEN</a:t>
            </a:r>
            <a:r>
              <a:rPr lang="nl-BE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350" dirty="0">
                <a:solidFill>
                  <a:srgbClr val="0095E0"/>
                </a:solidFill>
                <a:latin typeface="Consolas" panose="020B0609020204030204" pitchFamily="49" charset="0"/>
              </a:rPr>
              <a:t>YEAR</a:t>
            </a:r>
            <a:r>
              <a:rPr lang="nl-BE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350" dirty="0">
                <a:solidFill>
                  <a:srgbClr val="9D6237"/>
                </a:solidFill>
                <a:latin typeface="Consolas" panose="020B0609020204030204" pitchFamily="49" charset="0"/>
              </a:rPr>
              <a:t>`releasedatum`</a:t>
            </a:r>
            <a:r>
              <a:rPr lang="nl-BE" sz="1350" dirty="0">
                <a:solidFill>
                  <a:srgbClr val="000000"/>
                </a:solidFill>
                <a:latin typeface="Consolas" panose="020B0609020204030204" pitchFamily="49" charset="0"/>
              </a:rPr>
              <a:t>) &gt; </a:t>
            </a:r>
            <a:r>
              <a:rPr lang="nl-BE" sz="1350" dirty="0">
                <a:solidFill>
                  <a:srgbClr val="F0A030"/>
                </a:solidFill>
                <a:latin typeface="Consolas" panose="020B0609020204030204" pitchFamily="49" charset="0"/>
              </a:rPr>
              <a:t>2015</a:t>
            </a:r>
            <a:r>
              <a:rPr lang="nl-BE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350" dirty="0">
                <a:solidFill>
                  <a:srgbClr val="0095E0"/>
                </a:solidFill>
                <a:latin typeface="Consolas" panose="020B0609020204030204" pitchFamily="49" charset="0"/>
              </a:rPr>
              <a:t>THEN </a:t>
            </a:r>
            <a:r>
              <a:rPr lang="nl-BE" sz="1350" dirty="0">
                <a:solidFill>
                  <a:srgbClr val="F0A030"/>
                </a:solidFill>
                <a:latin typeface="Consolas" panose="020B0609020204030204" pitchFamily="49" charset="0"/>
              </a:rPr>
              <a:t>'Modern'</a:t>
            </a:r>
          </a:p>
          <a:p>
            <a:r>
              <a:rPr lang="nl-BE" sz="1350" dirty="0">
                <a:solidFill>
                  <a:srgbClr val="F0A030"/>
                </a:solidFill>
                <a:latin typeface="Consolas" panose="020B0609020204030204" pitchFamily="49" charset="0"/>
              </a:rPr>
              <a:t>				</a:t>
            </a:r>
            <a:r>
              <a:rPr lang="nl-BE" sz="1350" dirty="0">
                <a:solidFill>
                  <a:srgbClr val="0095E0"/>
                </a:solidFill>
                <a:latin typeface="Consolas" panose="020B0609020204030204" pitchFamily="49" charset="0"/>
              </a:rPr>
              <a:t>ELSE </a:t>
            </a:r>
            <a:r>
              <a:rPr lang="nl-BE" sz="1350" dirty="0">
                <a:solidFill>
                  <a:srgbClr val="F0A030"/>
                </a:solidFill>
                <a:latin typeface="Consolas" panose="020B0609020204030204" pitchFamily="49" charset="0"/>
              </a:rPr>
              <a:t>'Ouder'</a:t>
            </a:r>
          </a:p>
          <a:p>
            <a:r>
              <a:rPr lang="nl-BE" sz="135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nl-BE" sz="1350" dirty="0">
                <a:solidFill>
                  <a:srgbClr val="0095E0"/>
                </a:solidFill>
                <a:latin typeface="Consolas" panose="020B0609020204030204" pitchFamily="49" charset="0"/>
              </a:rPr>
              <a:t>END</a:t>
            </a:r>
          </a:p>
          <a:p>
            <a:pPr marL="0" indent="0">
              <a:buNone/>
            </a:pPr>
            <a:r>
              <a:rPr lang="nl-BE" sz="135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nl-BE" sz="1350" dirty="0">
                <a:solidFill>
                  <a:srgbClr val="0095E0"/>
                </a:solidFill>
                <a:latin typeface="Consolas" panose="020B0609020204030204" pitchFamily="49" charset="0"/>
              </a:rPr>
              <a:t>ELSE</a:t>
            </a:r>
            <a:r>
              <a:rPr lang="nl-BE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350" dirty="0">
                <a:solidFill>
                  <a:srgbClr val="F0A030"/>
                </a:solidFill>
                <a:latin typeface="Consolas" panose="020B0609020204030204" pitchFamily="49" charset="0"/>
              </a:rPr>
              <a:t>'Verouderd'</a:t>
            </a:r>
          </a:p>
          <a:p>
            <a:pPr marL="0" indent="0">
              <a:buNone/>
            </a:pPr>
            <a:r>
              <a:rPr lang="nl-BE" sz="1350" dirty="0">
                <a:solidFill>
                  <a:srgbClr val="F0A030"/>
                </a:solidFill>
                <a:latin typeface="Consolas" panose="020B0609020204030204" pitchFamily="49" charset="0"/>
              </a:rPr>
              <a:t>	</a:t>
            </a:r>
            <a:r>
              <a:rPr lang="nl-BE" sz="1350" dirty="0">
                <a:solidFill>
                  <a:srgbClr val="0095E0"/>
                </a:solidFill>
                <a:latin typeface="Consolas" panose="020B0609020204030204" pitchFamily="49" charset="0"/>
              </a:rPr>
              <a:t>END AS </a:t>
            </a:r>
            <a:r>
              <a:rPr lang="nl-BE" sz="1350" dirty="0">
                <a:solidFill>
                  <a:srgbClr val="9D6237"/>
                </a:solidFill>
                <a:latin typeface="Consolas" panose="020B0609020204030204" pitchFamily="49" charset="0"/>
              </a:rPr>
              <a:t>`Status`</a:t>
            </a:r>
          </a:p>
          <a:p>
            <a:pPr marL="0" indent="0">
              <a:buNone/>
            </a:pPr>
            <a:r>
              <a:rPr lang="nl-BE" sz="135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</a:p>
          <a:p>
            <a:pPr marL="0" indent="0">
              <a:buNone/>
            </a:pPr>
            <a:r>
              <a:rPr lang="nl-BE" sz="135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nl-BE" sz="135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35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tblConsoles</a:t>
            </a:r>
            <a:r>
              <a:rPr lang="nl-BE" sz="135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sz="13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0102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59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4 - Oefenbundel 2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8120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644C258C-06C0-4360-B958-25A1CB3D3700}"/>
              </a:ext>
            </a:extLst>
          </p:cNvPr>
          <p:cNvSpPr txBox="1"/>
          <p:nvPr/>
        </p:nvSpPr>
        <p:spPr>
          <a:xfrm>
            <a:off x="612000" y="1521177"/>
            <a:ext cx="3002745" cy="230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707070"/>
                </a:solidFill>
                <a:latin typeface="Consolas" panose="020B0609020204030204" pitchFamily="49" charset="0"/>
              </a:rPr>
              <a:t>UCASE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`naam`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`prijs 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0.05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'Korting'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Status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 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`fabrikant`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'Sony'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Expressie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hthoek 37">
            <a:extLst>
              <a:ext uri="{FF2B5EF4-FFF2-40B4-BE49-F238E27FC236}">
                <a16:creationId xmlns:a16="http://schemas.microsoft.com/office/drawing/2014/main" id="{85BFEFF8-5167-485C-B740-CFEA9EB995C4}"/>
              </a:ext>
            </a:extLst>
          </p:cNvPr>
          <p:cNvSpPr/>
          <p:nvPr/>
        </p:nvSpPr>
        <p:spPr>
          <a:xfrm>
            <a:off x="1134000" y="2054212"/>
            <a:ext cx="1603723" cy="25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0" name="Rechte verbindingslijn met pijl 39">
            <a:extLst>
              <a:ext uri="{FF2B5EF4-FFF2-40B4-BE49-F238E27FC236}">
                <a16:creationId xmlns:a16="http://schemas.microsoft.com/office/drawing/2014/main" id="{AF9ED79F-A02B-4B55-B3D0-904F548D1485}"/>
              </a:ext>
            </a:extLst>
          </p:cNvPr>
          <p:cNvCxnSpPr>
            <a:cxnSpLocks/>
          </p:cNvCxnSpPr>
          <p:nvPr/>
        </p:nvCxnSpPr>
        <p:spPr>
          <a:xfrm flipV="1">
            <a:off x="2737723" y="2180212"/>
            <a:ext cx="1398677" cy="840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70DE9341-900D-497F-BB64-AB8FAA118479}"/>
              </a:ext>
            </a:extLst>
          </p:cNvPr>
          <p:cNvSpPr txBox="1"/>
          <p:nvPr/>
        </p:nvSpPr>
        <p:spPr>
          <a:xfrm>
            <a:off x="4136400" y="1519199"/>
            <a:ext cx="4780800" cy="230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Functie</a:t>
            </a:r>
            <a:b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Naam van de functie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(=input voor functie) tussen haakjes</a:t>
            </a:r>
          </a:p>
          <a:p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 </a:t>
            </a: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Functie UCASE zet tekst in hoofdletters.</a:t>
            </a:r>
          </a:p>
        </p:txBody>
      </p:sp>
    </p:spTree>
    <p:extLst>
      <p:ext uri="{BB962C8B-B14F-4D97-AF65-F5344CB8AC3E}">
        <p14:creationId xmlns:p14="http://schemas.microsoft.com/office/powerpoint/2010/main" val="14240822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SELECT component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Scalaire functies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60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446010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Scalaire functies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61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Aanspreken van ingebouwde logica om een bepaalde scalaire waarde te bekomen</a:t>
            </a: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E0964D0-0728-4689-91FB-2D9931025DA3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201E6C7D-BA6F-42F7-83CC-D0190E4AD9B9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06DAFBC9-65A0-4E94-B22B-EFA442EC4D0A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404D64FA-6EA5-4F17-9CF5-4814A9F1E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C5369583-FAD5-405D-B2CE-FA424A9EFAF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887424AA-CEDC-4BBD-9BE6-EC0CFCED0137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2776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Scalaire functies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Voeren bewerkingen uit</a:t>
            </a:r>
          </a:p>
          <a:p>
            <a:r>
              <a:rPr lang="nl-BE" sz="1600" dirty="0"/>
              <a:t>Maken meestal gebruik van parameters</a:t>
            </a:r>
          </a:p>
          <a:p>
            <a:r>
              <a:rPr lang="nl-BE" sz="1600" dirty="0"/>
              <a:t>Parameters kunnen:</a:t>
            </a:r>
          </a:p>
          <a:p>
            <a:pPr lvl="1"/>
            <a:r>
              <a:rPr lang="nl-BE" sz="1600" dirty="0"/>
              <a:t>Een constante waarde zijn</a:t>
            </a:r>
          </a:p>
          <a:p>
            <a:pPr lvl="1"/>
            <a:r>
              <a:rPr lang="nl-BE" sz="1600" dirty="0"/>
              <a:t>De waarde van een kolom zijn vanuit de rij die verwerkt wordt </a:t>
            </a:r>
          </a:p>
          <a:p>
            <a:pPr lvl="1"/>
            <a:r>
              <a:rPr lang="nl-BE" sz="1600" dirty="0"/>
              <a:t>Een scalaire waarde als resultaat van een andere functie/query</a:t>
            </a:r>
          </a:p>
          <a:p>
            <a:r>
              <a:rPr lang="nl-BE" sz="1600" dirty="0"/>
              <a:t>Functies kunnen genest worden</a:t>
            </a:r>
          </a:p>
          <a:p>
            <a:r>
              <a:rPr lang="nl-BE" sz="1600" dirty="0"/>
              <a:t>Geven een scalaire waarde terug</a:t>
            </a:r>
          </a:p>
          <a:p>
            <a:pPr marL="0" indent="0">
              <a:buNone/>
            </a:pPr>
            <a:endParaRPr lang="nl-BE" sz="1600" dirty="0"/>
          </a:p>
          <a:p>
            <a:endParaRPr lang="nl-BE" sz="1600" dirty="0"/>
          </a:p>
          <a:p>
            <a:pPr marL="0" indent="0">
              <a:buNone/>
            </a:pP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62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61033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Scalaire functies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75" y="1449525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UCASE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'database'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'DATABASE' (omgekeerde richting =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LCASE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LTRIM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  VOORLETTERS'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'VOORLETTERS'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RTRIM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'VOORLETTERS  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'VOORLETTERS'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LEFT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'VOORLETTERS'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'V'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RIGHT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'VOORLETTERS'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'S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LENGTH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'VOORLETTERS'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'11'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CONCAT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 err="1">
                <a:solidFill>
                  <a:srgbClr val="F0A030"/>
                </a:solidFill>
                <a:latin typeface="Consolas" panose="020B0609020204030204" pitchFamily="49" charset="0"/>
              </a:rPr>
              <a:t>Apu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'.'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 err="1">
                <a:solidFill>
                  <a:srgbClr val="F0A030"/>
                </a:solidFill>
                <a:latin typeface="Consolas" panose="020B0609020204030204" pitchFamily="49" charset="0"/>
              </a:rPr>
              <a:t>Nahasapeemapetilon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'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Apu.Nahasapeemapetilon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REPLACE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'VUURLETTERS'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'U'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'O'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'VOORLETTERS'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SUBSTRING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'VOORLETTERS'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4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2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'RL'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63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AFD2AA89-A08E-43C4-B805-0C2F90D953F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03770480-ACDC-4A6E-B289-1098E9EDEC0D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2D1F607-8132-4F62-AB1C-CF5224292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42B5EE20-327D-4F32-AAD2-5CECE15257DF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8B26BCBA-4840-498C-885E-59DD2D6D3CD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65504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Scalaire functies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YEAR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`DATUM`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jaartal van de datum (numerieke waarde)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MONTH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`DATUM`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maand van de datum (numerieke waarde)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DAY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`DATUM`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dag van de datum (numerieke waarde)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DAYNAME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'2020-10-12'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Monday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MONTHNAME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'2020-10-12'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October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DAYOFYEAR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'2020-10-12'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286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DATEDIFF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'2020-10-12'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'2020-10-02'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endParaRPr lang="nl-BE" sz="1600" dirty="0">
              <a:solidFill>
                <a:srgbClr val="000000"/>
              </a:solidFill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64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AFD2AA89-A08E-43C4-B805-0C2F90D953F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03770480-ACDC-4A6E-B289-1098E9EDEC0D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2D1F607-8132-4F62-AB1C-CF5224292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42B5EE20-327D-4F32-AAD2-5CECE15257DF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8B26BCBA-4840-498C-885E-59DD2D6D3CD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9841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65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4 - Oefenbundel 3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10080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SELECT component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Aggregatiefuncties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66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230459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Aggregatiefuncties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67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Aanspreken van ingebouwde logica om een aggregaat te berekenen</a:t>
            </a: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E0964D0-0728-4689-91FB-2D9931025DA3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201E6C7D-BA6F-42F7-83CC-D0190E4AD9B9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06DAFBC9-65A0-4E94-B22B-EFA442EC4D0A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404D64FA-6EA5-4F17-9CF5-4814A9F1E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C5369583-FAD5-405D-B2CE-FA424A9EFAF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887424AA-CEDC-4BBD-9BE6-EC0CFCED0137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70020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Aggregatiefuncties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Parameters van scalaire functies zijn telkens enkelvoudige waarden (1 “cel”)</a:t>
            </a:r>
          </a:p>
          <a:p>
            <a:r>
              <a:rPr lang="nl-BE" sz="1600" dirty="0"/>
              <a:t>Parameters van aggregatiefuncties zijn rijen (alle cellen van een kolom)</a:t>
            </a:r>
          </a:p>
          <a:p>
            <a:pPr marL="0" indent="0">
              <a:buNone/>
            </a:pPr>
            <a:endParaRPr lang="nl-BE" sz="1600" dirty="0"/>
          </a:p>
          <a:p>
            <a:endParaRPr lang="nl-BE" sz="1600" dirty="0"/>
          </a:p>
          <a:p>
            <a:pPr marL="0" indent="0">
              <a:buNone/>
            </a:pP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68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5">
            <a:extLst>
              <a:ext uri="{FF2B5EF4-FFF2-40B4-BE49-F238E27FC236}">
                <a16:creationId xmlns:a16="http://schemas.microsoft.com/office/drawing/2014/main" id="{D9B1BCE7-25A5-4B2A-AC19-80A2F9DB9BEC}"/>
              </a:ext>
            </a:extLst>
          </p:cNvPr>
          <p:cNvGrpSpPr>
            <a:grpSpLocks/>
          </p:cNvGrpSpPr>
          <p:nvPr/>
        </p:nvGrpSpPr>
        <p:grpSpPr bwMode="auto">
          <a:xfrm>
            <a:off x="895536" y="2438400"/>
            <a:ext cx="3241674" cy="1595438"/>
            <a:chOff x="295" y="2757"/>
            <a:chExt cx="2041" cy="1005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5385F031-2865-4E33-A098-6F049E5E6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8" y="3531"/>
              <a:ext cx="408" cy="2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AD50B74F-0461-46AF-99D2-84ED77FD7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" y="3531"/>
              <a:ext cx="408" cy="2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3B6A15ED-D1D1-419E-AB7B-943BE08C3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3531"/>
              <a:ext cx="409" cy="2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41537E57-8C9B-4B53-A41B-712337F3D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" y="3531"/>
              <a:ext cx="408" cy="2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D4CF5625-E1FE-411A-9B52-CD9ED0047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3531"/>
              <a:ext cx="408" cy="2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28981981-4AF5-430C-86A9-1359EBB53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8" y="3273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624FB862-5A75-4900-B0BE-6A8BAFE77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" y="3273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A7B8AA05-845A-4B51-B4D3-9F9175E0C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3273"/>
              <a:ext cx="40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89AA7181-9DAE-4AD7-A32E-CB7F3C29E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" y="3273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74FE2F4A-7349-44C8-967B-66D8FB1A5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3273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C5E7BCCB-42FC-43ED-A8C7-AA7AAEFE8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8" y="3015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F26702D2-020A-466F-B702-1B47814E8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" y="3015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BE13C2A0-536C-4B9B-8F5E-A801F28C9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3015"/>
              <a:ext cx="40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27" name="Rectangle 19">
              <a:extLst>
                <a:ext uri="{FF2B5EF4-FFF2-40B4-BE49-F238E27FC236}">
                  <a16:creationId xmlns:a16="http://schemas.microsoft.com/office/drawing/2014/main" id="{F9379555-659A-4C8C-BCE2-4BE4C168B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" y="3015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28" name="Rectangle 20">
              <a:extLst>
                <a:ext uri="{FF2B5EF4-FFF2-40B4-BE49-F238E27FC236}">
                  <a16:creationId xmlns:a16="http://schemas.microsoft.com/office/drawing/2014/main" id="{EA4A6553-E727-4F1F-8CB5-D998352E4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3015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2960FBCC-6225-4C12-8F9E-ABC5610CD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8" y="2757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30" name="Rectangle 22">
              <a:extLst>
                <a:ext uri="{FF2B5EF4-FFF2-40B4-BE49-F238E27FC236}">
                  <a16:creationId xmlns:a16="http://schemas.microsoft.com/office/drawing/2014/main" id="{726C8C75-80D0-4D17-A2A5-5BAFE0EF1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" y="2757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79F35484-D063-473C-9C0C-7587B6533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2757"/>
              <a:ext cx="40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32" name="Rectangle 24">
              <a:extLst>
                <a:ext uri="{FF2B5EF4-FFF2-40B4-BE49-F238E27FC236}">
                  <a16:creationId xmlns:a16="http://schemas.microsoft.com/office/drawing/2014/main" id="{508F90DB-E06C-4A28-AADC-8C73E8F28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" y="2757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1E990A31-8CAA-468A-A655-935091F04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2757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34" name="Line 26">
              <a:extLst>
                <a:ext uri="{FF2B5EF4-FFF2-40B4-BE49-F238E27FC236}">
                  <a16:creationId xmlns:a16="http://schemas.microsoft.com/office/drawing/2014/main" id="{7305A094-C47F-41B8-8E3B-2A5B2A475E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" y="2757"/>
              <a:ext cx="408" cy="1"/>
            </a:xfrm>
            <a:prstGeom prst="line">
              <a:avLst/>
            </a:prstGeom>
            <a:grp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35" name="Line 27">
              <a:extLst>
                <a:ext uri="{FF2B5EF4-FFF2-40B4-BE49-F238E27FC236}">
                  <a16:creationId xmlns:a16="http://schemas.microsoft.com/office/drawing/2014/main" id="{90B2A88D-5C36-4B14-9F54-00CB37A843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" y="3273"/>
              <a:ext cx="2041" cy="1"/>
            </a:xfrm>
            <a:prstGeom prst="line">
              <a:avLst/>
            </a:prstGeom>
            <a:grp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36" name="Line 28">
              <a:extLst>
                <a:ext uri="{FF2B5EF4-FFF2-40B4-BE49-F238E27FC236}">
                  <a16:creationId xmlns:a16="http://schemas.microsoft.com/office/drawing/2014/main" id="{6614EAAD-8E0F-4C8A-ACA4-E245C843A3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" y="3531"/>
              <a:ext cx="2041" cy="1"/>
            </a:xfrm>
            <a:prstGeom prst="line">
              <a:avLst/>
            </a:prstGeom>
            <a:grp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37" name="Line 29">
              <a:extLst>
                <a:ext uri="{FF2B5EF4-FFF2-40B4-BE49-F238E27FC236}">
                  <a16:creationId xmlns:a16="http://schemas.microsoft.com/office/drawing/2014/main" id="{CB2D853A-BDB6-463F-8933-A259D4FCED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" y="3762"/>
              <a:ext cx="2041" cy="1"/>
            </a:xfrm>
            <a:prstGeom prst="line">
              <a:avLst/>
            </a:prstGeom>
            <a:grpFill/>
            <a:ln w="2844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38" name="Line 30">
              <a:extLst>
                <a:ext uri="{FF2B5EF4-FFF2-40B4-BE49-F238E27FC236}">
                  <a16:creationId xmlns:a16="http://schemas.microsoft.com/office/drawing/2014/main" id="{14F98A0F-8CB8-4D41-855D-8914F67AAE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" y="2757"/>
              <a:ext cx="1" cy="258"/>
            </a:xfrm>
            <a:prstGeom prst="line">
              <a:avLst/>
            </a:prstGeom>
            <a:grp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39" name="Line 31">
              <a:extLst>
                <a:ext uri="{FF2B5EF4-FFF2-40B4-BE49-F238E27FC236}">
                  <a16:creationId xmlns:a16="http://schemas.microsoft.com/office/drawing/2014/main" id="{9665AB1C-4592-447D-A073-45A012DAB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2757"/>
              <a:ext cx="1" cy="1005"/>
            </a:xfrm>
            <a:prstGeom prst="line">
              <a:avLst/>
            </a:prstGeom>
            <a:grp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40" name="Line 32">
              <a:extLst>
                <a:ext uri="{FF2B5EF4-FFF2-40B4-BE49-F238E27FC236}">
                  <a16:creationId xmlns:a16="http://schemas.microsoft.com/office/drawing/2014/main" id="{B08F40F9-B622-441E-973A-F724AA65AC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0" y="2757"/>
              <a:ext cx="1" cy="1005"/>
            </a:xfrm>
            <a:prstGeom prst="line">
              <a:avLst/>
            </a:prstGeom>
            <a:grp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41" name="Line 33">
              <a:extLst>
                <a:ext uri="{FF2B5EF4-FFF2-40B4-BE49-F238E27FC236}">
                  <a16:creationId xmlns:a16="http://schemas.microsoft.com/office/drawing/2014/main" id="{5EE0B089-085B-4ED1-BD87-10318C884C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" y="2757"/>
              <a:ext cx="1" cy="1005"/>
            </a:xfrm>
            <a:prstGeom prst="line">
              <a:avLst/>
            </a:prstGeom>
            <a:grp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42" name="Line 34">
              <a:extLst>
                <a:ext uri="{FF2B5EF4-FFF2-40B4-BE49-F238E27FC236}">
                  <a16:creationId xmlns:a16="http://schemas.microsoft.com/office/drawing/2014/main" id="{1343C6D4-379B-4DAF-A666-ECD5C1BB2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" y="2757"/>
              <a:ext cx="1" cy="1005"/>
            </a:xfrm>
            <a:prstGeom prst="line">
              <a:avLst/>
            </a:prstGeom>
            <a:grpFill/>
            <a:ln w="2844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43" name="Line 35">
              <a:extLst>
                <a:ext uri="{FF2B5EF4-FFF2-40B4-BE49-F238E27FC236}">
                  <a16:creationId xmlns:a16="http://schemas.microsoft.com/office/drawing/2014/main" id="{C439F509-1C74-426E-8EB4-728515CFF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" y="2757"/>
              <a:ext cx="1633" cy="1"/>
            </a:xfrm>
            <a:prstGeom prst="line">
              <a:avLst/>
            </a:prstGeom>
            <a:grpFill/>
            <a:ln w="2844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44" name="Line 36">
              <a:extLst>
                <a:ext uri="{FF2B5EF4-FFF2-40B4-BE49-F238E27FC236}">
                  <a16:creationId xmlns:a16="http://schemas.microsoft.com/office/drawing/2014/main" id="{15DFD131-5F88-4BA8-AF83-1097784833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" y="3015"/>
              <a:ext cx="1" cy="747"/>
            </a:xfrm>
            <a:prstGeom prst="line">
              <a:avLst/>
            </a:prstGeom>
            <a:grpFill/>
            <a:ln w="2844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45" name="Line 37">
              <a:extLst>
                <a:ext uri="{FF2B5EF4-FFF2-40B4-BE49-F238E27FC236}">
                  <a16:creationId xmlns:a16="http://schemas.microsoft.com/office/drawing/2014/main" id="{5D4D473F-B97E-414B-AD8A-F3B10E4D2B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" y="3015"/>
              <a:ext cx="1" cy="747"/>
            </a:xfrm>
            <a:prstGeom prst="line">
              <a:avLst/>
            </a:prstGeom>
            <a:grp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46" name="Line 38">
              <a:extLst>
                <a:ext uri="{FF2B5EF4-FFF2-40B4-BE49-F238E27FC236}">
                  <a16:creationId xmlns:a16="http://schemas.microsoft.com/office/drawing/2014/main" id="{C9A82905-1F0B-4163-8907-2747A968AE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" y="2757"/>
              <a:ext cx="1" cy="258"/>
            </a:xfrm>
            <a:prstGeom prst="line">
              <a:avLst/>
            </a:prstGeom>
            <a:grp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47" name="Line 39">
              <a:extLst>
                <a:ext uri="{FF2B5EF4-FFF2-40B4-BE49-F238E27FC236}">
                  <a16:creationId xmlns:a16="http://schemas.microsoft.com/office/drawing/2014/main" id="{257FAF25-AF16-44CC-B3D1-63BE772B00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" y="3015"/>
              <a:ext cx="1633" cy="1"/>
            </a:xfrm>
            <a:prstGeom prst="line">
              <a:avLst/>
            </a:prstGeom>
            <a:grp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48" name="Line 40">
              <a:extLst>
                <a:ext uri="{FF2B5EF4-FFF2-40B4-BE49-F238E27FC236}">
                  <a16:creationId xmlns:a16="http://schemas.microsoft.com/office/drawing/2014/main" id="{B8EC2AF2-CB43-48CE-8368-FFC597DE38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" y="3015"/>
              <a:ext cx="408" cy="1"/>
            </a:xfrm>
            <a:prstGeom prst="line">
              <a:avLst/>
            </a:prstGeom>
            <a:grp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</p:grpSp>
      <p:sp>
        <p:nvSpPr>
          <p:cNvPr id="49" name="Oval 41">
            <a:extLst>
              <a:ext uri="{FF2B5EF4-FFF2-40B4-BE49-F238E27FC236}">
                <a16:creationId xmlns:a16="http://schemas.microsoft.com/office/drawing/2014/main" id="{5A905824-7F07-4E38-825E-C98013CDE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848" y="3136900"/>
            <a:ext cx="1008063" cy="649288"/>
          </a:xfrm>
          <a:prstGeom prst="ellips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srgbClr val="666666"/>
              </a:solidFill>
            </a:endParaRPr>
          </a:p>
        </p:txBody>
      </p:sp>
      <p:grpSp>
        <p:nvGrpSpPr>
          <p:cNvPr id="50" name="Group 42">
            <a:extLst>
              <a:ext uri="{FF2B5EF4-FFF2-40B4-BE49-F238E27FC236}">
                <a16:creationId xmlns:a16="http://schemas.microsoft.com/office/drawing/2014/main" id="{0AD31569-B208-4ACB-8C18-FAC13D3E17B1}"/>
              </a:ext>
            </a:extLst>
          </p:cNvPr>
          <p:cNvGrpSpPr>
            <a:grpSpLocks/>
          </p:cNvGrpSpPr>
          <p:nvPr/>
        </p:nvGrpSpPr>
        <p:grpSpPr bwMode="auto">
          <a:xfrm>
            <a:off x="4461061" y="2439988"/>
            <a:ext cx="3240087" cy="1595437"/>
            <a:chOff x="2971" y="2795"/>
            <a:chExt cx="2041" cy="1005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51" name="Rectangle 43">
              <a:extLst>
                <a:ext uri="{FF2B5EF4-FFF2-40B4-BE49-F238E27FC236}">
                  <a16:creationId xmlns:a16="http://schemas.microsoft.com/office/drawing/2014/main" id="{1262D300-F59B-454D-996A-26A227BE4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3569"/>
              <a:ext cx="408" cy="2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52" name="Rectangle 44">
              <a:extLst>
                <a:ext uri="{FF2B5EF4-FFF2-40B4-BE49-F238E27FC236}">
                  <a16:creationId xmlns:a16="http://schemas.microsoft.com/office/drawing/2014/main" id="{16DF6F15-EC52-4ADC-96A8-6C8C398B1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6" y="3569"/>
              <a:ext cx="408" cy="2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E844189-97D6-4B3C-8E29-2404B3D15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3569"/>
              <a:ext cx="409" cy="2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54" name="Rectangle 46">
              <a:extLst>
                <a:ext uri="{FF2B5EF4-FFF2-40B4-BE49-F238E27FC236}">
                  <a16:creationId xmlns:a16="http://schemas.microsoft.com/office/drawing/2014/main" id="{1E7DF08E-C35D-475C-B934-2E702390F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3569"/>
              <a:ext cx="408" cy="2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55" name="Rectangle 47">
              <a:extLst>
                <a:ext uri="{FF2B5EF4-FFF2-40B4-BE49-F238E27FC236}">
                  <a16:creationId xmlns:a16="http://schemas.microsoft.com/office/drawing/2014/main" id="{55705006-DDCB-41C6-9807-444704998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3569"/>
              <a:ext cx="408" cy="2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56" name="Rectangle 48">
              <a:extLst>
                <a:ext uri="{FF2B5EF4-FFF2-40B4-BE49-F238E27FC236}">
                  <a16:creationId xmlns:a16="http://schemas.microsoft.com/office/drawing/2014/main" id="{2B1DBB0E-7267-47FE-AE97-8497D3ABD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3311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57" name="Rectangle 49">
              <a:extLst>
                <a:ext uri="{FF2B5EF4-FFF2-40B4-BE49-F238E27FC236}">
                  <a16:creationId xmlns:a16="http://schemas.microsoft.com/office/drawing/2014/main" id="{6843B780-62F5-46B6-98ED-730AEB577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6" y="3311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58" name="Rectangle 50">
              <a:extLst>
                <a:ext uri="{FF2B5EF4-FFF2-40B4-BE49-F238E27FC236}">
                  <a16:creationId xmlns:a16="http://schemas.microsoft.com/office/drawing/2014/main" id="{9AF40D35-7FEC-49CD-A4F7-3633F94D8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3311"/>
              <a:ext cx="40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59" name="Rectangle 51">
              <a:extLst>
                <a:ext uri="{FF2B5EF4-FFF2-40B4-BE49-F238E27FC236}">
                  <a16:creationId xmlns:a16="http://schemas.microsoft.com/office/drawing/2014/main" id="{80DD540F-F8A4-479C-8F00-719E1AC4F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3311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60" name="Rectangle 52">
              <a:extLst>
                <a:ext uri="{FF2B5EF4-FFF2-40B4-BE49-F238E27FC236}">
                  <a16:creationId xmlns:a16="http://schemas.microsoft.com/office/drawing/2014/main" id="{07CE58A0-94D1-41EB-B572-3EB954C33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3311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61" name="Rectangle 53">
              <a:extLst>
                <a:ext uri="{FF2B5EF4-FFF2-40B4-BE49-F238E27FC236}">
                  <a16:creationId xmlns:a16="http://schemas.microsoft.com/office/drawing/2014/main" id="{73B39D39-18B3-4A9B-A313-8D64DE1D2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3053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62" name="Rectangle 54">
              <a:extLst>
                <a:ext uri="{FF2B5EF4-FFF2-40B4-BE49-F238E27FC236}">
                  <a16:creationId xmlns:a16="http://schemas.microsoft.com/office/drawing/2014/main" id="{83FD3BD5-139E-482B-B1DA-27E42A69D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6" y="3053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63" name="Rectangle 55">
              <a:extLst>
                <a:ext uri="{FF2B5EF4-FFF2-40B4-BE49-F238E27FC236}">
                  <a16:creationId xmlns:a16="http://schemas.microsoft.com/office/drawing/2014/main" id="{67D55422-416F-44D1-8E03-4ADBC8802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3053"/>
              <a:ext cx="40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64" name="Rectangle 56">
              <a:extLst>
                <a:ext uri="{FF2B5EF4-FFF2-40B4-BE49-F238E27FC236}">
                  <a16:creationId xmlns:a16="http://schemas.microsoft.com/office/drawing/2014/main" id="{15160E5A-27ED-4E27-9264-AF7304942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3053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65" name="Rectangle 57">
              <a:extLst>
                <a:ext uri="{FF2B5EF4-FFF2-40B4-BE49-F238E27FC236}">
                  <a16:creationId xmlns:a16="http://schemas.microsoft.com/office/drawing/2014/main" id="{52D8C567-E52D-4C7D-91E4-188258FFF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3053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66" name="Rectangle 58">
              <a:extLst>
                <a:ext uri="{FF2B5EF4-FFF2-40B4-BE49-F238E27FC236}">
                  <a16:creationId xmlns:a16="http://schemas.microsoft.com/office/drawing/2014/main" id="{6BF339EB-637C-493D-9165-464030F03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2795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67" name="Rectangle 59">
              <a:extLst>
                <a:ext uri="{FF2B5EF4-FFF2-40B4-BE49-F238E27FC236}">
                  <a16:creationId xmlns:a16="http://schemas.microsoft.com/office/drawing/2014/main" id="{64C7E85F-66B0-42E7-B6B6-3F9CD7EB4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6" y="2795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68" name="Rectangle 60">
              <a:extLst>
                <a:ext uri="{FF2B5EF4-FFF2-40B4-BE49-F238E27FC236}">
                  <a16:creationId xmlns:a16="http://schemas.microsoft.com/office/drawing/2014/main" id="{F0FDE2B8-E383-4C40-A421-274775334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2795"/>
              <a:ext cx="40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69" name="Rectangle 61">
              <a:extLst>
                <a:ext uri="{FF2B5EF4-FFF2-40B4-BE49-F238E27FC236}">
                  <a16:creationId xmlns:a16="http://schemas.microsoft.com/office/drawing/2014/main" id="{266289B0-5CC7-4CAC-8B3C-8B628248D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2795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70" name="Rectangle 62">
              <a:extLst>
                <a:ext uri="{FF2B5EF4-FFF2-40B4-BE49-F238E27FC236}">
                  <a16:creationId xmlns:a16="http://schemas.microsoft.com/office/drawing/2014/main" id="{EE3D79C5-151B-42BC-B7D3-17832D0FC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2795"/>
              <a:ext cx="408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71" name="Line 63">
              <a:extLst>
                <a:ext uri="{FF2B5EF4-FFF2-40B4-BE49-F238E27FC236}">
                  <a16:creationId xmlns:a16="http://schemas.microsoft.com/office/drawing/2014/main" id="{54D7DF79-A4CF-4865-A68D-230853A4BF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" y="2795"/>
              <a:ext cx="408" cy="1"/>
            </a:xfrm>
            <a:prstGeom prst="line">
              <a:avLst/>
            </a:prstGeom>
            <a:grp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72" name="Line 64">
              <a:extLst>
                <a:ext uri="{FF2B5EF4-FFF2-40B4-BE49-F238E27FC236}">
                  <a16:creationId xmlns:a16="http://schemas.microsoft.com/office/drawing/2014/main" id="{8178BF0F-3F09-476C-9A4C-FAC07D8A3B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" y="3311"/>
              <a:ext cx="2041" cy="1"/>
            </a:xfrm>
            <a:prstGeom prst="line">
              <a:avLst/>
            </a:prstGeom>
            <a:grp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73" name="Line 65">
              <a:extLst>
                <a:ext uri="{FF2B5EF4-FFF2-40B4-BE49-F238E27FC236}">
                  <a16:creationId xmlns:a16="http://schemas.microsoft.com/office/drawing/2014/main" id="{277D8D52-56F4-447A-AD10-4D99BCB62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" y="3569"/>
              <a:ext cx="2041" cy="1"/>
            </a:xfrm>
            <a:prstGeom prst="line">
              <a:avLst/>
            </a:prstGeom>
            <a:grp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74" name="Line 66">
              <a:extLst>
                <a:ext uri="{FF2B5EF4-FFF2-40B4-BE49-F238E27FC236}">
                  <a16:creationId xmlns:a16="http://schemas.microsoft.com/office/drawing/2014/main" id="{E19E0B02-DD85-470D-9FA4-2C40504F57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" y="3800"/>
              <a:ext cx="2041" cy="1"/>
            </a:xfrm>
            <a:prstGeom prst="line">
              <a:avLst/>
            </a:prstGeom>
            <a:grpFill/>
            <a:ln w="2844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75" name="Line 67">
              <a:extLst>
                <a:ext uri="{FF2B5EF4-FFF2-40B4-BE49-F238E27FC236}">
                  <a16:creationId xmlns:a16="http://schemas.microsoft.com/office/drawing/2014/main" id="{03A26475-5074-4B56-8A86-871FFB52C5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" y="2795"/>
              <a:ext cx="1" cy="258"/>
            </a:xfrm>
            <a:prstGeom prst="line">
              <a:avLst/>
            </a:prstGeom>
            <a:grp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76" name="Line 68">
              <a:extLst>
                <a:ext uri="{FF2B5EF4-FFF2-40B4-BE49-F238E27FC236}">
                  <a16:creationId xmlns:a16="http://schemas.microsoft.com/office/drawing/2014/main" id="{CB552D5A-4A1F-4729-BB93-048C38F279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" y="2795"/>
              <a:ext cx="1" cy="1005"/>
            </a:xfrm>
            <a:prstGeom prst="line">
              <a:avLst/>
            </a:prstGeom>
            <a:grp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77" name="Line 69">
              <a:extLst>
                <a:ext uri="{FF2B5EF4-FFF2-40B4-BE49-F238E27FC236}">
                  <a16:creationId xmlns:a16="http://schemas.microsoft.com/office/drawing/2014/main" id="{591A6F85-8F31-4586-8991-540C941D60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6" y="2795"/>
              <a:ext cx="1" cy="1005"/>
            </a:xfrm>
            <a:prstGeom prst="line">
              <a:avLst/>
            </a:prstGeom>
            <a:grp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78" name="Line 70">
              <a:extLst>
                <a:ext uri="{FF2B5EF4-FFF2-40B4-BE49-F238E27FC236}">
                  <a16:creationId xmlns:a16="http://schemas.microsoft.com/office/drawing/2014/main" id="{E03613F0-C72D-4AF0-804A-14407825A0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4" y="2795"/>
              <a:ext cx="1" cy="1005"/>
            </a:xfrm>
            <a:prstGeom prst="line">
              <a:avLst/>
            </a:prstGeom>
            <a:grp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79" name="Line 71">
              <a:extLst>
                <a:ext uri="{FF2B5EF4-FFF2-40B4-BE49-F238E27FC236}">
                  <a16:creationId xmlns:a16="http://schemas.microsoft.com/office/drawing/2014/main" id="{B10DB777-99F2-4F42-9489-9BB29DC93E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2" y="2795"/>
              <a:ext cx="1" cy="1005"/>
            </a:xfrm>
            <a:prstGeom prst="line">
              <a:avLst/>
            </a:prstGeom>
            <a:grpFill/>
            <a:ln w="2844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80" name="Line 72">
              <a:extLst>
                <a:ext uri="{FF2B5EF4-FFF2-40B4-BE49-F238E27FC236}">
                  <a16:creationId xmlns:a16="http://schemas.microsoft.com/office/drawing/2014/main" id="{6C3725B1-722C-4124-82BE-564C4B3753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" y="2795"/>
              <a:ext cx="1633" cy="1"/>
            </a:xfrm>
            <a:prstGeom prst="line">
              <a:avLst/>
            </a:prstGeom>
            <a:grpFill/>
            <a:ln w="2844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81" name="Line 73">
              <a:extLst>
                <a:ext uri="{FF2B5EF4-FFF2-40B4-BE49-F238E27FC236}">
                  <a16:creationId xmlns:a16="http://schemas.microsoft.com/office/drawing/2014/main" id="{8085E976-BE56-418C-B515-8813E399E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" y="3053"/>
              <a:ext cx="1" cy="747"/>
            </a:xfrm>
            <a:prstGeom prst="line">
              <a:avLst/>
            </a:prstGeom>
            <a:grpFill/>
            <a:ln w="2844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82" name="Line 74">
              <a:extLst>
                <a:ext uri="{FF2B5EF4-FFF2-40B4-BE49-F238E27FC236}">
                  <a16:creationId xmlns:a16="http://schemas.microsoft.com/office/drawing/2014/main" id="{55B0C89A-3E47-4D74-B717-8D6CEC5B92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" y="3053"/>
              <a:ext cx="1" cy="747"/>
            </a:xfrm>
            <a:prstGeom prst="line">
              <a:avLst/>
            </a:prstGeom>
            <a:grp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83" name="Line 75">
              <a:extLst>
                <a:ext uri="{FF2B5EF4-FFF2-40B4-BE49-F238E27FC236}">
                  <a16:creationId xmlns:a16="http://schemas.microsoft.com/office/drawing/2014/main" id="{570BA1AD-7C49-4CE1-AD24-3DB6896A05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" y="2795"/>
              <a:ext cx="1" cy="258"/>
            </a:xfrm>
            <a:prstGeom prst="line">
              <a:avLst/>
            </a:prstGeom>
            <a:grp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84" name="Line 76">
              <a:extLst>
                <a:ext uri="{FF2B5EF4-FFF2-40B4-BE49-F238E27FC236}">
                  <a16:creationId xmlns:a16="http://schemas.microsoft.com/office/drawing/2014/main" id="{758CC304-3F06-49F3-99BE-3EE93B1A9C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" y="3053"/>
              <a:ext cx="1633" cy="1"/>
            </a:xfrm>
            <a:prstGeom prst="line">
              <a:avLst/>
            </a:prstGeom>
            <a:grp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  <p:sp>
          <p:nvSpPr>
            <p:cNvPr id="85" name="Line 77">
              <a:extLst>
                <a:ext uri="{FF2B5EF4-FFF2-40B4-BE49-F238E27FC236}">
                  <a16:creationId xmlns:a16="http://schemas.microsoft.com/office/drawing/2014/main" id="{1FF575BC-51F3-40E2-8236-1E2B4D08F2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" y="3053"/>
              <a:ext cx="408" cy="1"/>
            </a:xfrm>
            <a:prstGeom prst="line">
              <a:avLst/>
            </a:prstGeom>
            <a:grp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BE">
                <a:solidFill>
                  <a:srgbClr val="666666"/>
                </a:solidFill>
              </a:endParaRPr>
            </a:p>
          </p:txBody>
        </p:sp>
      </p:grpSp>
      <p:sp>
        <p:nvSpPr>
          <p:cNvPr id="86" name="Oval 78">
            <a:extLst>
              <a:ext uri="{FF2B5EF4-FFF2-40B4-BE49-F238E27FC236}">
                <a16:creationId xmlns:a16="http://schemas.microsoft.com/office/drawing/2014/main" id="{878ACCF0-B4C7-4A01-B053-235ACC7CD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4698" y="2441575"/>
            <a:ext cx="914400" cy="1595438"/>
          </a:xfrm>
          <a:prstGeom prst="ellips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>
              <a:solidFill>
                <a:srgbClr val="666666"/>
              </a:solidFill>
            </a:endParaRPr>
          </a:p>
        </p:txBody>
      </p:sp>
      <p:sp>
        <p:nvSpPr>
          <p:cNvPr id="87" name="Tekstvak 86">
            <a:extLst>
              <a:ext uri="{FF2B5EF4-FFF2-40B4-BE49-F238E27FC236}">
                <a16:creationId xmlns:a16="http://schemas.microsoft.com/office/drawing/2014/main" id="{503A385E-8673-48EF-820E-080A97CA8F4D}"/>
              </a:ext>
            </a:extLst>
          </p:cNvPr>
          <p:cNvSpPr txBox="1"/>
          <p:nvPr/>
        </p:nvSpPr>
        <p:spPr>
          <a:xfrm>
            <a:off x="829725" y="2121538"/>
            <a:ext cx="3240000" cy="323211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t">
            <a:noAutofit/>
          </a:bodyPr>
          <a:lstStyle/>
          <a:p>
            <a:pPr algn="l"/>
            <a:r>
              <a:rPr lang="nl-BE" sz="1400" dirty="0">
                <a:solidFill>
                  <a:srgbClr val="0095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UCASE</a:t>
            </a: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- </a:t>
            </a:r>
            <a:r>
              <a:rPr lang="nl-BE" sz="1400" dirty="0">
                <a:solidFill>
                  <a:srgbClr val="0095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…</a:t>
            </a:r>
          </a:p>
        </p:txBody>
      </p:sp>
      <p:sp>
        <p:nvSpPr>
          <p:cNvPr id="88" name="Tekstvak 87">
            <a:extLst>
              <a:ext uri="{FF2B5EF4-FFF2-40B4-BE49-F238E27FC236}">
                <a16:creationId xmlns:a16="http://schemas.microsoft.com/office/drawing/2014/main" id="{20DA5AEE-E54B-4385-8B6B-EDA862318290}"/>
              </a:ext>
            </a:extLst>
          </p:cNvPr>
          <p:cNvSpPr txBox="1"/>
          <p:nvPr/>
        </p:nvSpPr>
        <p:spPr>
          <a:xfrm>
            <a:off x="4398300" y="2111893"/>
            <a:ext cx="3240000" cy="323211"/>
          </a:xfrm>
          <a:prstGeom prst="rect">
            <a:avLst/>
          </a:prstGeom>
          <a:noFill/>
          <a:ln w="6350">
            <a:noFill/>
          </a:ln>
        </p:spPr>
        <p:txBody>
          <a:bodyPr wrap="none" rtlCol="0" anchor="t">
            <a:noAutofit/>
          </a:bodyPr>
          <a:lstStyle/>
          <a:p>
            <a:r>
              <a:rPr lang="nl-BE" sz="1400" dirty="0">
                <a:solidFill>
                  <a:srgbClr val="0095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- </a:t>
            </a:r>
            <a:r>
              <a:rPr lang="nl-BE" sz="1400" dirty="0">
                <a:solidFill>
                  <a:srgbClr val="0095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- </a:t>
            </a:r>
            <a:r>
              <a:rPr lang="nl-BE" sz="1400" dirty="0">
                <a:solidFill>
                  <a:srgbClr val="0095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- </a:t>
            </a:r>
            <a:r>
              <a:rPr lang="nl-BE" sz="1400" dirty="0">
                <a:solidFill>
                  <a:srgbClr val="0095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31837320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Aggregatiefuncties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Meerdere aggregatiefuncties toepasbaar in een SELECT component</a:t>
            </a:r>
          </a:p>
          <a:p>
            <a:r>
              <a:rPr lang="nl-BE" sz="1600" dirty="0"/>
              <a:t>SELECT component zal eerste rij presenteren voor verwerking</a:t>
            </a:r>
          </a:p>
          <a:p>
            <a:r>
              <a:rPr lang="nl-BE" sz="1600" dirty="0"/>
              <a:t>Berekening van aggregaat wordt dan gestart</a:t>
            </a:r>
          </a:p>
          <a:p>
            <a:r>
              <a:rPr lang="nl-BE" sz="1600" dirty="0"/>
              <a:t>Vanaf dan worden enkel de kolommen waarop aggregatiefuncties ingesteld zijn nog verwerkt</a:t>
            </a:r>
          </a:p>
          <a:p>
            <a:r>
              <a:rPr lang="nl-BE" sz="1600" dirty="0"/>
              <a:t>Kolommen waarop geen aggregatiefuncties ingesteld zijn worden niet verder meer verwerkt</a:t>
            </a:r>
          </a:p>
          <a:p>
            <a:pPr marL="0" indent="0">
              <a:buNone/>
            </a:pPr>
            <a:endParaRPr lang="nl-BE" sz="1600" dirty="0"/>
          </a:p>
          <a:p>
            <a:endParaRPr lang="nl-BE" sz="1600" dirty="0"/>
          </a:p>
          <a:p>
            <a:pPr marL="0" indent="0">
              <a:buNone/>
            </a:pP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69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098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9F00475C-D41D-4E1D-90CB-2A0018F4B542}"/>
              </a:ext>
            </a:extLst>
          </p:cNvPr>
          <p:cNvSpPr txBox="1"/>
          <p:nvPr/>
        </p:nvSpPr>
        <p:spPr>
          <a:xfrm>
            <a:off x="612000" y="1521177"/>
            <a:ext cx="3002745" cy="230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707070"/>
                </a:solidFill>
                <a:latin typeface="Consolas" panose="020B0609020204030204" pitchFamily="49" charset="0"/>
              </a:rPr>
              <a:t>UCASE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`naam`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`prijs 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0.05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'Korting'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Status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 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`fabrikant`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'Sony'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Expressie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hthoek 27">
            <a:extLst>
              <a:ext uri="{FF2B5EF4-FFF2-40B4-BE49-F238E27FC236}">
                <a16:creationId xmlns:a16="http://schemas.microsoft.com/office/drawing/2014/main" id="{45672A76-254F-4512-947D-5653A6A24AF9}"/>
              </a:ext>
            </a:extLst>
          </p:cNvPr>
          <p:cNvSpPr/>
          <p:nvPr/>
        </p:nvSpPr>
        <p:spPr>
          <a:xfrm>
            <a:off x="1134812" y="2312193"/>
            <a:ext cx="1706630" cy="25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ADF74ADE-75B5-4DF1-9F05-072B28D1D50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2841442" y="2438193"/>
            <a:ext cx="1294958" cy="0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FD129279-EB12-4063-A87D-B150D4236122}"/>
              </a:ext>
            </a:extLst>
          </p:cNvPr>
          <p:cNvSpPr txBox="1"/>
          <p:nvPr/>
        </p:nvSpPr>
        <p:spPr>
          <a:xfrm>
            <a:off x="4136400" y="1519199"/>
            <a:ext cx="4780800" cy="230398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“Complexe” berekening</a:t>
            </a:r>
          </a:p>
          <a:p>
            <a:pPr algn="l"/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halen geen letterlijke waarde op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halen het resultaat op van een bewerking</a:t>
            </a:r>
          </a:p>
        </p:txBody>
      </p:sp>
    </p:spTree>
    <p:extLst>
      <p:ext uri="{BB962C8B-B14F-4D97-AF65-F5344CB8AC3E}">
        <p14:creationId xmlns:p14="http://schemas.microsoft.com/office/powerpoint/2010/main" val="27066526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37F082C-6A71-447A-B5A2-86557B29C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851" y="2808774"/>
            <a:ext cx="638000" cy="14417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Aggregatiefuncties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70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EEC23CFA-31C4-4287-9878-AB59B7783B0C}"/>
              </a:ext>
            </a:extLst>
          </p:cNvPr>
          <p:cNvSpPr txBox="1"/>
          <p:nvPr/>
        </p:nvSpPr>
        <p:spPr>
          <a:xfrm>
            <a:off x="611998" y="1544006"/>
            <a:ext cx="3816000" cy="109339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</a:t>
            </a:r>
          </a:p>
          <a:p>
            <a:pPr algn="l"/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SUM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`prijs`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`totaalprijs`</a:t>
            </a:r>
          </a:p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8F65C86E-38C7-4A09-A7CB-41DE6AA50C8A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2516658" y="2594704"/>
            <a:ext cx="0" cy="214070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D7729611-57A8-4E23-9797-027DDA91B4BC}"/>
              </a:ext>
            </a:extLst>
          </p:cNvPr>
          <p:cNvSpPr/>
          <p:nvPr/>
        </p:nvSpPr>
        <p:spPr>
          <a:xfrm>
            <a:off x="5558939" y="3121069"/>
            <a:ext cx="1008000" cy="146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43CEE7BB-E37D-4CCD-832F-9E480237689A}"/>
              </a:ext>
            </a:extLst>
          </p:cNvPr>
          <p:cNvSpPr/>
          <p:nvPr/>
        </p:nvSpPr>
        <p:spPr>
          <a:xfrm>
            <a:off x="5558939" y="3267575"/>
            <a:ext cx="1008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C890C3A3-1016-46F0-A7E5-A50D646E4679}"/>
              </a:ext>
            </a:extLst>
          </p:cNvPr>
          <p:cNvSpPr/>
          <p:nvPr/>
        </p:nvSpPr>
        <p:spPr>
          <a:xfrm>
            <a:off x="5558939" y="3406524"/>
            <a:ext cx="1008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E4F870A-5833-4CD8-8C63-58F08110C644}"/>
              </a:ext>
            </a:extLst>
          </p:cNvPr>
          <p:cNvSpPr/>
          <p:nvPr/>
        </p:nvSpPr>
        <p:spPr>
          <a:xfrm>
            <a:off x="5558939" y="3547273"/>
            <a:ext cx="1008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BB623839-2FDF-44AB-B6F5-F3881A5D59ED}"/>
              </a:ext>
            </a:extLst>
          </p:cNvPr>
          <p:cNvSpPr/>
          <p:nvPr/>
        </p:nvSpPr>
        <p:spPr>
          <a:xfrm>
            <a:off x="5558939" y="3691273"/>
            <a:ext cx="1008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BC96C6C3-33B6-4328-A515-C2E112E018E5}"/>
              </a:ext>
            </a:extLst>
          </p:cNvPr>
          <p:cNvSpPr/>
          <p:nvPr/>
        </p:nvSpPr>
        <p:spPr>
          <a:xfrm>
            <a:off x="5558939" y="3835273"/>
            <a:ext cx="1008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99F677C4-6D8C-4C9A-8289-506E68B65265}"/>
              </a:ext>
            </a:extLst>
          </p:cNvPr>
          <p:cNvSpPr/>
          <p:nvPr/>
        </p:nvSpPr>
        <p:spPr>
          <a:xfrm>
            <a:off x="5558939" y="3966647"/>
            <a:ext cx="1008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65211297-00DF-46B9-A392-A638A4A1452F}"/>
              </a:ext>
            </a:extLst>
          </p:cNvPr>
          <p:cNvSpPr/>
          <p:nvPr/>
        </p:nvSpPr>
        <p:spPr>
          <a:xfrm>
            <a:off x="5558939" y="4106631"/>
            <a:ext cx="1008000" cy="220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3" name="Rechthoek 42">
            <a:extLst>
              <a:ext uri="{FF2B5EF4-FFF2-40B4-BE49-F238E27FC236}">
                <a16:creationId xmlns:a16="http://schemas.microsoft.com/office/drawing/2014/main" id="{565E744E-873C-4176-84B6-ED2DFBF06BEF}"/>
              </a:ext>
            </a:extLst>
          </p:cNvPr>
          <p:cNvSpPr/>
          <p:nvPr/>
        </p:nvSpPr>
        <p:spPr>
          <a:xfrm>
            <a:off x="5558939" y="2978483"/>
            <a:ext cx="1008000" cy="14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96EC3532-9AAE-464F-9DCF-DDCC12A2DF01}"/>
              </a:ext>
            </a:extLst>
          </p:cNvPr>
          <p:cNvSpPr/>
          <p:nvPr/>
        </p:nvSpPr>
        <p:spPr>
          <a:xfrm>
            <a:off x="648356" y="2090704"/>
            <a:ext cx="3736604" cy="504000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8" name="Pijl: rechts 47">
            <a:extLst>
              <a:ext uri="{FF2B5EF4-FFF2-40B4-BE49-F238E27FC236}">
                <a16:creationId xmlns:a16="http://schemas.microsoft.com/office/drawing/2014/main" id="{83465306-1D27-4C5F-9D0A-3FDE27E547C3}"/>
              </a:ext>
            </a:extLst>
          </p:cNvPr>
          <p:cNvSpPr/>
          <p:nvPr/>
        </p:nvSpPr>
        <p:spPr>
          <a:xfrm>
            <a:off x="672651" y="2991396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00CA971F-0175-4B46-8463-6BCADB2C9E4D}"/>
              </a:ext>
            </a:extLst>
          </p:cNvPr>
          <p:cNvSpPr/>
          <p:nvPr/>
        </p:nvSpPr>
        <p:spPr>
          <a:xfrm>
            <a:off x="648356" y="1561702"/>
            <a:ext cx="3736604" cy="504000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06AA4F93-6EB4-46ED-9127-D32E23BC716B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4384960" y="1813702"/>
            <a:ext cx="1671215" cy="998755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jl: rechts 65">
            <a:extLst>
              <a:ext uri="{FF2B5EF4-FFF2-40B4-BE49-F238E27FC236}">
                <a16:creationId xmlns:a16="http://schemas.microsoft.com/office/drawing/2014/main" id="{AF680F07-474B-4146-AE02-F4564404A203}"/>
              </a:ext>
            </a:extLst>
          </p:cNvPr>
          <p:cNvSpPr/>
          <p:nvPr/>
        </p:nvSpPr>
        <p:spPr>
          <a:xfrm>
            <a:off x="672651" y="3134798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8" name="Afbeelding 67">
            <a:extLst>
              <a:ext uri="{FF2B5EF4-FFF2-40B4-BE49-F238E27FC236}">
                <a16:creationId xmlns:a16="http://schemas.microsoft.com/office/drawing/2014/main" id="{82FF841E-38D9-4DDC-A960-773A8B375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12" y="2812457"/>
            <a:ext cx="4204548" cy="1423587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72" name="Pijl: rechts 71">
            <a:extLst>
              <a:ext uri="{FF2B5EF4-FFF2-40B4-BE49-F238E27FC236}">
                <a16:creationId xmlns:a16="http://schemas.microsoft.com/office/drawing/2014/main" id="{FC570755-7718-410D-A538-5DECC3E908A9}"/>
              </a:ext>
            </a:extLst>
          </p:cNvPr>
          <p:cNvSpPr/>
          <p:nvPr/>
        </p:nvSpPr>
        <p:spPr>
          <a:xfrm>
            <a:off x="672651" y="327820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3" name="Pijl: rechts 72">
            <a:extLst>
              <a:ext uri="{FF2B5EF4-FFF2-40B4-BE49-F238E27FC236}">
                <a16:creationId xmlns:a16="http://schemas.microsoft.com/office/drawing/2014/main" id="{A491D047-BDDE-42FE-8634-46296D1AED73}"/>
              </a:ext>
            </a:extLst>
          </p:cNvPr>
          <p:cNvSpPr/>
          <p:nvPr/>
        </p:nvSpPr>
        <p:spPr>
          <a:xfrm>
            <a:off x="672651" y="3421602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4" name="Pijl: rechts 73">
            <a:extLst>
              <a:ext uri="{FF2B5EF4-FFF2-40B4-BE49-F238E27FC236}">
                <a16:creationId xmlns:a16="http://schemas.microsoft.com/office/drawing/2014/main" id="{64E03AC3-48FA-4FC2-8006-A8DDD3353FA6}"/>
              </a:ext>
            </a:extLst>
          </p:cNvPr>
          <p:cNvSpPr/>
          <p:nvPr/>
        </p:nvSpPr>
        <p:spPr>
          <a:xfrm>
            <a:off x="672651" y="3565004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5" name="Pijl: rechts 74">
            <a:extLst>
              <a:ext uri="{FF2B5EF4-FFF2-40B4-BE49-F238E27FC236}">
                <a16:creationId xmlns:a16="http://schemas.microsoft.com/office/drawing/2014/main" id="{88C08935-8EAF-4138-B1F2-20FBEA023DB9}"/>
              </a:ext>
            </a:extLst>
          </p:cNvPr>
          <p:cNvSpPr/>
          <p:nvPr/>
        </p:nvSpPr>
        <p:spPr>
          <a:xfrm>
            <a:off x="672651" y="3708406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6" name="Pijl: rechts 75">
            <a:extLst>
              <a:ext uri="{FF2B5EF4-FFF2-40B4-BE49-F238E27FC236}">
                <a16:creationId xmlns:a16="http://schemas.microsoft.com/office/drawing/2014/main" id="{9683F245-A19E-4858-94D5-FDE4A7915D30}"/>
              </a:ext>
            </a:extLst>
          </p:cNvPr>
          <p:cNvSpPr/>
          <p:nvPr/>
        </p:nvSpPr>
        <p:spPr>
          <a:xfrm>
            <a:off x="672651" y="3851808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7" name="Pijl: rechts 76">
            <a:extLst>
              <a:ext uri="{FF2B5EF4-FFF2-40B4-BE49-F238E27FC236}">
                <a16:creationId xmlns:a16="http://schemas.microsoft.com/office/drawing/2014/main" id="{9455F425-8092-46AF-AA04-04B78414A309}"/>
              </a:ext>
            </a:extLst>
          </p:cNvPr>
          <p:cNvSpPr/>
          <p:nvPr/>
        </p:nvSpPr>
        <p:spPr>
          <a:xfrm>
            <a:off x="672651" y="399521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8" name="Pijl: rechts 77">
            <a:extLst>
              <a:ext uri="{FF2B5EF4-FFF2-40B4-BE49-F238E27FC236}">
                <a16:creationId xmlns:a16="http://schemas.microsoft.com/office/drawing/2014/main" id="{A785201E-98F3-4E6D-90F7-D254103F2497}"/>
              </a:ext>
            </a:extLst>
          </p:cNvPr>
          <p:cNvSpPr/>
          <p:nvPr/>
        </p:nvSpPr>
        <p:spPr>
          <a:xfrm>
            <a:off x="672651" y="4138611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9" name="Pijl: rechts 78">
            <a:extLst>
              <a:ext uri="{FF2B5EF4-FFF2-40B4-BE49-F238E27FC236}">
                <a16:creationId xmlns:a16="http://schemas.microsoft.com/office/drawing/2014/main" id="{E51043BF-2482-44C8-A02C-1B726C03A78B}"/>
              </a:ext>
            </a:extLst>
          </p:cNvPr>
          <p:cNvSpPr/>
          <p:nvPr/>
        </p:nvSpPr>
        <p:spPr>
          <a:xfrm>
            <a:off x="5261010" y="3000213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0" name="Pijl: rechts 79">
            <a:extLst>
              <a:ext uri="{FF2B5EF4-FFF2-40B4-BE49-F238E27FC236}">
                <a16:creationId xmlns:a16="http://schemas.microsoft.com/office/drawing/2014/main" id="{14D515B4-1953-4F5A-9B47-4515E590DD0F}"/>
              </a:ext>
            </a:extLst>
          </p:cNvPr>
          <p:cNvSpPr/>
          <p:nvPr/>
        </p:nvSpPr>
        <p:spPr>
          <a:xfrm>
            <a:off x="5261010" y="3143615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1" name="Pijl: rechts 80">
            <a:extLst>
              <a:ext uri="{FF2B5EF4-FFF2-40B4-BE49-F238E27FC236}">
                <a16:creationId xmlns:a16="http://schemas.microsoft.com/office/drawing/2014/main" id="{85099382-6A10-4AB7-A114-2C96DCAEBEBB}"/>
              </a:ext>
            </a:extLst>
          </p:cNvPr>
          <p:cNvSpPr/>
          <p:nvPr/>
        </p:nvSpPr>
        <p:spPr>
          <a:xfrm>
            <a:off x="5261010" y="3287017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2" name="Pijl: rechts 81">
            <a:extLst>
              <a:ext uri="{FF2B5EF4-FFF2-40B4-BE49-F238E27FC236}">
                <a16:creationId xmlns:a16="http://schemas.microsoft.com/office/drawing/2014/main" id="{8718A831-13E1-4EE4-8072-CE72EFBA0B4F}"/>
              </a:ext>
            </a:extLst>
          </p:cNvPr>
          <p:cNvSpPr/>
          <p:nvPr/>
        </p:nvSpPr>
        <p:spPr>
          <a:xfrm>
            <a:off x="5261010" y="3430419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3" name="Pijl: rechts 82">
            <a:extLst>
              <a:ext uri="{FF2B5EF4-FFF2-40B4-BE49-F238E27FC236}">
                <a16:creationId xmlns:a16="http://schemas.microsoft.com/office/drawing/2014/main" id="{E0EDCA80-894C-4683-BC31-FFF4F4925AB1}"/>
              </a:ext>
            </a:extLst>
          </p:cNvPr>
          <p:cNvSpPr/>
          <p:nvPr/>
        </p:nvSpPr>
        <p:spPr>
          <a:xfrm>
            <a:off x="5261010" y="3573821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4" name="Pijl: rechts 83">
            <a:extLst>
              <a:ext uri="{FF2B5EF4-FFF2-40B4-BE49-F238E27FC236}">
                <a16:creationId xmlns:a16="http://schemas.microsoft.com/office/drawing/2014/main" id="{76F82272-356D-4F86-809C-08129008C1C1}"/>
              </a:ext>
            </a:extLst>
          </p:cNvPr>
          <p:cNvSpPr/>
          <p:nvPr/>
        </p:nvSpPr>
        <p:spPr>
          <a:xfrm>
            <a:off x="5261010" y="3717223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5" name="Pijl: rechts 84">
            <a:extLst>
              <a:ext uri="{FF2B5EF4-FFF2-40B4-BE49-F238E27FC236}">
                <a16:creationId xmlns:a16="http://schemas.microsoft.com/office/drawing/2014/main" id="{5CB62C49-57D3-4208-8BF4-CA17811E995B}"/>
              </a:ext>
            </a:extLst>
          </p:cNvPr>
          <p:cNvSpPr/>
          <p:nvPr/>
        </p:nvSpPr>
        <p:spPr>
          <a:xfrm>
            <a:off x="5261010" y="3860625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6" name="Pijl: rechts 85">
            <a:extLst>
              <a:ext uri="{FF2B5EF4-FFF2-40B4-BE49-F238E27FC236}">
                <a16:creationId xmlns:a16="http://schemas.microsoft.com/office/drawing/2014/main" id="{C720E0E1-8BA8-4E50-B57A-9BDA93339F07}"/>
              </a:ext>
            </a:extLst>
          </p:cNvPr>
          <p:cNvSpPr/>
          <p:nvPr/>
        </p:nvSpPr>
        <p:spPr>
          <a:xfrm>
            <a:off x="5261010" y="4004027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7" name="Pijl: rechts 86">
            <a:extLst>
              <a:ext uri="{FF2B5EF4-FFF2-40B4-BE49-F238E27FC236}">
                <a16:creationId xmlns:a16="http://schemas.microsoft.com/office/drawing/2014/main" id="{4509AB2E-8E82-44DE-A32C-419B20D088EB}"/>
              </a:ext>
            </a:extLst>
          </p:cNvPr>
          <p:cNvSpPr/>
          <p:nvPr/>
        </p:nvSpPr>
        <p:spPr>
          <a:xfrm>
            <a:off x="5261010" y="4147428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386344F9-7B2D-4E25-896A-EB60EE780E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1140" y="3309542"/>
            <a:ext cx="866667" cy="3619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663D4406-CF10-4E7E-A0B8-00C38300C93A}"/>
              </a:ext>
            </a:extLst>
          </p:cNvPr>
          <p:cNvSpPr txBox="1"/>
          <p:nvPr/>
        </p:nvSpPr>
        <p:spPr>
          <a:xfrm>
            <a:off x="6684468" y="3330051"/>
            <a:ext cx="866667" cy="32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€ 399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871313BC-64B6-4968-AB35-405E7E4F8EBD}"/>
              </a:ext>
            </a:extLst>
          </p:cNvPr>
          <p:cNvSpPr txBox="1"/>
          <p:nvPr/>
        </p:nvSpPr>
        <p:spPr>
          <a:xfrm>
            <a:off x="6684468" y="3330051"/>
            <a:ext cx="866667" cy="32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€ 0</a:t>
            </a: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D42307C7-4709-45FF-ABF5-967D1F1D0B91}"/>
              </a:ext>
            </a:extLst>
          </p:cNvPr>
          <p:cNvSpPr txBox="1"/>
          <p:nvPr/>
        </p:nvSpPr>
        <p:spPr>
          <a:xfrm>
            <a:off x="6684468" y="3330051"/>
            <a:ext cx="866667" cy="32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€ 798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CD87C1CE-24AC-45F7-9EAF-8E434562E9D6}"/>
              </a:ext>
            </a:extLst>
          </p:cNvPr>
          <p:cNvSpPr txBox="1"/>
          <p:nvPr/>
        </p:nvSpPr>
        <p:spPr>
          <a:xfrm>
            <a:off x="6684468" y="3330051"/>
            <a:ext cx="866667" cy="32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€ 1098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47B6980B-51B4-49F8-B96F-340BCE972728}"/>
              </a:ext>
            </a:extLst>
          </p:cNvPr>
          <p:cNvSpPr txBox="1"/>
          <p:nvPr/>
        </p:nvSpPr>
        <p:spPr>
          <a:xfrm>
            <a:off x="6684468" y="3330051"/>
            <a:ext cx="866667" cy="32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€ 1597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E560290D-E16D-43F4-A677-13E73177D522}"/>
              </a:ext>
            </a:extLst>
          </p:cNvPr>
          <p:cNvSpPr txBox="1"/>
          <p:nvPr/>
        </p:nvSpPr>
        <p:spPr>
          <a:xfrm>
            <a:off x="6684468" y="3330051"/>
            <a:ext cx="866667" cy="32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€ 1846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1210FD99-42C2-4989-A1CF-0AF2E7FE2072}"/>
              </a:ext>
            </a:extLst>
          </p:cNvPr>
          <p:cNvSpPr txBox="1"/>
          <p:nvPr/>
        </p:nvSpPr>
        <p:spPr>
          <a:xfrm>
            <a:off x="6684468" y="3330051"/>
            <a:ext cx="866667" cy="32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€ 2145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0BF1A297-0BE9-48CA-A34B-0FE6E1A3DC52}"/>
              </a:ext>
            </a:extLst>
          </p:cNvPr>
          <p:cNvSpPr txBox="1"/>
          <p:nvPr/>
        </p:nvSpPr>
        <p:spPr>
          <a:xfrm>
            <a:off x="6684468" y="3330051"/>
            <a:ext cx="866667" cy="32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€ 2444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A5EFC1D-7DB9-4FCF-A665-2B6E9D88BA68}"/>
              </a:ext>
            </a:extLst>
          </p:cNvPr>
          <p:cNvSpPr txBox="1"/>
          <p:nvPr/>
        </p:nvSpPr>
        <p:spPr>
          <a:xfrm>
            <a:off x="6684468" y="3330051"/>
            <a:ext cx="866667" cy="32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€ 2643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2E5E032F-78F5-4AEA-A71B-82DF623642E2}"/>
              </a:ext>
            </a:extLst>
          </p:cNvPr>
          <p:cNvSpPr txBox="1"/>
          <p:nvPr/>
        </p:nvSpPr>
        <p:spPr>
          <a:xfrm>
            <a:off x="6684468" y="3330051"/>
            <a:ext cx="866667" cy="32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€ 2842</a:t>
            </a:r>
          </a:p>
        </p:txBody>
      </p: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1EC34A27-B443-4C05-A458-CD1C0D654CF5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7551135" y="3490495"/>
            <a:ext cx="400005" cy="1556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56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  <p:bldP spid="35" grpId="0" animBg="1"/>
      <p:bldP spid="35" grpId="1" animBg="1"/>
      <p:bldP spid="37" grpId="0" animBg="1"/>
      <p:bldP spid="37" grpId="1" animBg="1"/>
      <p:bldP spid="39" grpId="0" animBg="1"/>
      <p:bldP spid="39" grpId="1" animBg="1"/>
      <p:bldP spid="41" grpId="0" animBg="1"/>
      <p:bldP spid="41" grpId="1" animBg="1"/>
      <p:bldP spid="43" grpId="0" animBg="1"/>
      <p:bldP spid="43" grpId="1" animBg="1"/>
      <p:bldP spid="44" grpId="0" animBg="1"/>
      <p:bldP spid="48" grpId="0" animBg="1"/>
      <p:bldP spid="48" grpId="1" animBg="1"/>
      <p:bldP spid="49" grpId="0" animBg="1"/>
      <p:bldP spid="66" grpId="0" animBg="1"/>
      <p:bldP spid="66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20" grpId="0" animBg="1"/>
      <p:bldP spid="20" grpId="1" animBg="1"/>
      <p:bldP spid="21" grpId="0" animBg="1"/>
      <p:bldP spid="21" grpId="1" animBg="1"/>
      <p:bldP spid="56" grpId="0" animBg="1"/>
      <p:bldP spid="56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Aggregatiefuncties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MIN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`PRIJS`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</a:rPr>
              <a:t>haalt laagste prijs op uit kolom PRIJS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MAX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`PRIJS`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</a:rPr>
              <a:t>haalt hoogste prijs op uit kolom PRIJS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AVG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`PRIJS`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</a:rPr>
              <a:t>haalt gemiddelde prijs op uit kolom PRIJS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SUM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`PRIJS`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</a:rPr>
              <a:t>maakt de som van alle prijzen uit kolom PRIJS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COUNT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`PRIJS`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</a:rPr>
              <a:t>telt het aantal rijen, in principe speelt de kolom hier geen rol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71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AFD2AA89-A08E-43C4-B805-0C2F90D953F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03770480-ACDC-4A6E-B289-1098E9EDEC0D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2D1F607-8132-4F62-AB1C-CF5224292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42B5EE20-327D-4F32-AAD2-5CECE15257DF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8B26BCBA-4840-498C-885E-59DD2D6D3CD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08673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Aggregatiefuncties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Bij gebruik aggregatiefunctie in SELECT component geen andere kolommen betrekken</a:t>
            </a:r>
          </a:p>
          <a:p>
            <a:r>
              <a:rPr lang="nl-BE" sz="1600" dirty="0"/>
              <a:t>Indien wel worden enkel waarden van kolommen van eerste rij genomen!</a:t>
            </a:r>
            <a:br>
              <a:rPr lang="nl-BE" sz="1600" dirty="0"/>
            </a:b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72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29D5A1-E55D-42C3-BDC9-54D21A954650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7FA4D928-E4CE-44E5-8A50-DAB9110C4394}"/>
                </a:ext>
              </a:extLst>
            </p:cNvPr>
            <p:cNvSpPr txBox="1"/>
            <p:nvPr/>
          </p:nvSpPr>
          <p:spPr>
            <a:xfrm>
              <a:off x="728768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C5409BA-F9BE-4E64-9527-FF3B4A43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75691"/>
              <a:ext cx="158007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8C4F3CDD-7EA8-46ED-AE31-2786FE2C6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5F17C50-E16B-4B03-8D1C-49ED89081B5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8677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</a:p>
          <a:p>
            <a:r>
              <a:rPr lang="nl-BE" sz="2000" dirty="0"/>
              <a:t>(Oefenbundel 5 zijn extra oefeningen)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73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4 - Oefenbundels 4 &amp; 5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8410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9">
            <a:extLst>
              <a:ext uri="{FF2B5EF4-FFF2-40B4-BE49-F238E27FC236}">
                <a16:creationId xmlns:a16="http://schemas.microsoft.com/office/drawing/2014/main" id="{E6C834EB-D6E6-4722-8510-311DE8421702}"/>
              </a:ext>
            </a:extLst>
          </p:cNvPr>
          <p:cNvSpPr txBox="1"/>
          <p:nvPr/>
        </p:nvSpPr>
        <p:spPr>
          <a:xfrm>
            <a:off x="4136400" y="1519199"/>
            <a:ext cx="4780800" cy="230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Constante</a:t>
            </a:r>
          </a:p>
          <a:p>
            <a:pPr algn="l"/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Waarde van de constante = Korting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Kolomhoofding toekennen met 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Naam van kolomhoofding volgt na dit </a:t>
            </a:r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keyword</a:t>
            </a: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Elke rij in het resultaat zal de waarde Korting bevatten in deze kolom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75D9F3B-FCC8-489C-B6C4-54432E1376DF}"/>
              </a:ext>
            </a:extLst>
          </p:cNvPr>
          <p:cNvSpPr txBox="1"/>
          <p:nvPr/>
        </p:nvSpPr>
        <p:spPr>
          <a:xfrm>
            <a:off x="612000" y="1521177"/>
            <a:ext cx="3002745" cy="230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707070"/>
                </a:solidFill>
                <a:latin typeface="Consolas" panose="020B0609020204030204" pitchFamily="49" charset="0"/>
              </a:rPr>
              <a:t>UCASE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`naam`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`prijs 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0.05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'Korting'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Status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 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`fabrikant`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'Sony'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Expressie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hthoek 3">
            <a:extLst>
              <a:ext uri="{FF2B5EF4-FFF2-40B4-BE49-F238E27FC236}">
                <a16:creationId xmlns:a16="http://schemas.microsoft.com/office/drawing/2014/main" id="{FA78D8F2-CDEE-43FB-984E-89B222A640DA}"/>
              </a:ext>
            </a:extLst>
          </p:cNvPr>
          <p:cNvSpPr/>
          <p:nvPr/>
        </p:nvSpPr>
        <p:spPr>
          <a:xfrm>
            <a:off x="1134000" y="2529015"/>
            <a:ext cx="2190745" cy="25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48CFED23-C206-436B-B495-F0D8C890D9A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24745" y="2655015"/>
            <a:ext cx="792000" cy="0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426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4E4CA3EA-D7C9-44B8-98E5-8483F040BBDD}"/>
              </a:ext>
            </a:extLst>
          </p:cNvPr>
          <p:cNvSpPr txBox="1"/>
          <p:nvPr/>
        </p:nvSpPr>
        <p:spPr>
          <a:xfrm>
            <a:off x="612000" y="1521177"/>
            <a:ext cx="3002745" cy="230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707070"/>
                </a:solidFill>
                <a:latin typeface="Consolas" panose="020B0609020204030204" pitchFamily="49" charset="0"/>
              </a:rPr>
              <a:t>UCASE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`naam`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`prijs 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0.05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'Korting'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AS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Status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 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`fabrikant`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'Sony'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Expressie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9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hthoek 43">
            <a:extLst>
              <a:ext uri="{FF2B5EF4-FFF2-40B4-BE49-F238E27FC236}">
                <a16:creationId xmlns:a16="http://schemas.microsoft.com/office/drawing/2014/main" id="{4D798F4B-3A26-4FED-A520-C6F60C9483AB}"/>
              </a:ext>
            </a:extLst>
          </p:cNvPr>
          <p:cNvSpPr/>
          <p:nvPr/>
        </p:nvSpPr>
        <p:spPr>
          <a:xfrm>
            <a:off x="2418249" y="3527867"/>
            <a:ext cx="272053" cy="2380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AE09E4C3-6C5C-4FDB-A1D9-328B2EEB605B}"/>
              </a:ext>
            </a:extLst>
          </p:cNvPr>
          <p:cNvSpPr txBox="1"/>
          <p:nvPr/>
        </p:nvSpPr>
        <p:spPr>
          <a:xfrm>
            <a:off x="4136400" y="1519199"/>
            <a:ext cx="4780800" cy="2303997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Operator:</a:t>
            </a:r>
          </a:p>
          <a:p>
            <a:pPr algn="l"/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 gebruikt worden in een filter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Vergelijkt 2 criteria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Geeft waar of onwaar terug als resultaat</a:t>
            </a:r>
          </a:p>
        </p:txBody>
      </p:sp>
      <p:cxnSp>
        <p:nvCxnSpPr>
          <p:cNvPr id="48" name="Rechte verbindingslijn met pijl 47">
            <a:extLst>
              <a:ext uri="{FF2B5EF4-FFF2-40B4-BE49-F238E27FC236}">
                <a16:creationId xmlns:a16="http://schemas.microsoft.com/office/drawing/2014/main" id="{AF444162-B724-4575-846B-62D8D0F3EF8B}"/>
              </a:ext>
            </a:extLst>
          </p:cNvPr>
          <p:cNvCxnSpPr>
            <a:cxnSpLocks/>
            <a:stCxn id="44" idx="0"/>
            <a:endCxn id="46" idx="1"/>
          </p:cNvCxnSpPr>
          <p:nvPr/>
        </p:nvCxnSpPr>
        <p:spPr>
          <a:xfrm flipV="1">
            <a:off x="2554276" y="2671198"/>
            <a:ext cx="1582124" cy="856669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66187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A73E408CA2145A2C7EC726E09C1E5" ma:contentTypeVersion="10" ma:contentTypeDescription="Een nieuw document maken." ma:contentTypeScope="" ma:versionID="03433cdf7a0b3d1c2a12ed98e0722658">
  <xsd:schema xmlns:xsd="http://www.w3.org/2001/XMLSchema" xmlns:xs="http://www.w3.org/2001/XMLSchema" xmlns:p="http://schemas.microsoft.com/office/2006/metadata/properties" xmlns:ns3="7d1bc8d3-f195-41a2-943a-2f7c50425002" xmlns:ns4="63697547-b4ea-4640-a613-0874ec91d098" targetNamespace="http://schemas.microsoft.com/office/2006/metadata/properties" ma:root="true" ma:fieldsID="5188621da2e5c228347c994a940cb5f1" ns3:_="" ns4:_="">
    <xsd:import namespace="7d1bc8d3-f195-41a2-943a-2f7c50425002"/>
    <xsd:import namespace="63697547-b4ea-4640-a613-0874ec91d0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bc8d3-f195-41a2-943a-2f7c504250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97547-b4ea-4640-a613-0874ec91d0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42D3C2-BB98-451B-86AF-51AF1D7D2B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190ABC-9A21-4D2B-8890-2CDF29A7489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E6FE40A-3610-4CC3-B5AE-175D304192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1bc8d3-f195-41a2-943a-2f7c50425002"/>
    <ds:schemaRef ds:uri="63697547-b4ea-4640-a613-0874ec91d0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Office_2016_PowerPoint_AP-presentatie_(verhouding 16-9)</Template>
  <TotalTime>5851</TotalTime>
  <Words>3731</Words>
  <Application>Microsoft Office PowerPoint</Application>
  <PresentationFormat>Diavoorstelling (16:9)</PresentationFormat>
  <Paragraphs>631</Paragraphs>
  <Slides>73</Slides>
  <Notes>27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73</vt:i4>
      </vt:variant>
    </vt:vector>
  </HeadingPairs>
  <TitlesOfParts>
    <vt:vector size="80" baseType="lpstr">
      <vt:lpstr>Arial</vt:lpstr>
      <vt:lpstr>Calibri</vt:lpstr>
      <vt:lpstr>Century Gothic</vt:lpstr>
      <vt:lpstr>Consolas</vt:lpstr>
      <vt:lpstr>Courier New</vt:lpstr>
      <vt:lpstr>Wingdings</vt:lpstr>
      <vt:lpstr>Kantoorthema</vt:lpstr>
      <vt:lpstr>Databanken</vt:lpstr>
      <vt:lpstr>Topics</vt:lpstr>
      <vt:lpstr>Expressie</vt:lpstr>
      <vt:lpstr>Expressie</vt:lpstr>
      <vt:lpstr>Expressie</vt:lpstr>
      <vt:lpstr>Expressie</vt:lpstr>
      <vt:lpstr>Expressie</vt:lpstr>
      <vt:lpstr>Expressie</vt:lpstr>
      <vt:lpstr>Expressie</vt:lpstr>
      <vt:lpstr>Expressie</vt:lpstr>
      <vt:lpstr>Scalaire expressie</vt:lpstr>
      <vt:lpstr>Scalaire expressie</vt:lpstr>
      <vt:lpstr>Query</vt:lpstr>
      <vt:lpstr>Opbouw query</vt:lpstr>
      <vt:lpstr>Opbouw query</vt:lpstr>
      <vt:lpstr>Opbouw query</vt:lpstr>
      <vt:lpstr>Opbouw query - SELECT component</vt:lpstr>
      <vt:lpstr>Opbouw query - SELECT component</vt:lpstr>
      <vt:lpstr>Opbouw query - FROM component</vt:lpstr>
      <vt:lpstr>Opbouw query - FROM component</vt:lpstr>
      <vt:lpstr>Opbouw query - WHERE component</vt:lpstr>
      <vt:lpstr>Opbouw query - WHERE component</vt:lpstr>
      <vt:lpstr>Opbouw query - GROUP BY component</vt:lpstr>
      <vt:lpstr>Opbouw query - GROUP BY component</vt:lpstr>
      <vt:lpstr>Opbouw query - ORDER BY component</vt:lpstr>
      <vt:lpstr>Opbouw query - ORDER BY component</vt:lpstr>
      <vt:lpstr>Query</vt:lpstr>
      <vt:lpstr>Volgorde van verwerking query</vt:lpstr>
      <vt:lpstr>Volgorde van verwerking query</vt:lpstr>
      <vt:lpstr>Volgorde van verwerking query</vt:lpstr>
      <vt:lpstr>FROM component</vt:lpstr>
      <vt:lpstr>De FROM component</vt:lpstr>
      <vt:lpstr>De FROM component</vt:lpstr>
      <vt:lpstr>De FROM component</vt:lpstr>
      <vt:lpstr>De FROM component</vt:lpstr>
      <vt:lpstr>De FROM component</vt:lpstr>
      <vt:lpstr>SELECT component</vt:lpstr>
      <vt:lpstr>De SELECT component</vt:lpstr>
      <vt:lpstr>De SELECT component</vt:lpstr>
      <vt:lpstr>De SELECT component</vt:lpstr>
      <vt:lpstr>De SELECT component</vt:lpstr>
      <vt:lpstr>De SELECT component</vt:lpstr>
      <vt:lpstr>De SELECT component</vt:lpstr>
      <vt:lpstr>De SELECT component</vt:lpstr>
      <vt:lpstr>De SELECT component</vt:lpstr>
      <vt:lpstr>De SELECT component</vt:lpstr>
      <vt:lpstr>Oefeningen</vt:lpstr>
      <vt:lpstr>SELECT component</vt:lpstr>
      <vt:lpstr>De CASE expressie</vt:lpstr>
      <vt:lpstr>De CASE expressie</vt:lpstr>
      <vt:lpstr>De CASE expressie</vt:lpstr>
      <vt:lpstr>De CASE expressie</vt:lpstr>
      <vt:lpstr>De CASE expressie</vt:lpstr>
      <vt:lpstr>De CASE expressie</vt:lpstr>
      <vt:lpstr>De CASE expressie</vt:lpstr>
      <vt:lpstr>De CASE expressie</vt:lpstr>
      <vt:lpstr>De CASE expressie</vt:lpstr>
      <vt:lpstr>De CASE expressie</vt:lpstr>
      <vt:lpstr>Oefeningen</vt:lpstr>
      <vt:lpstr>SELECT component</vt:lpstr>
      <vt:lpstr>Scalaire functies</vt:lpstr>
      <vt:lpstr>Scalaire functies</vt:lpstr>
      <vt:lpstr>Scalaire functies</vt:lpstr>
      <vt:lpstr>Scalaire functies</vt:lpstr>
      <vt:lpstr>Oefeningen</vt:lpstr>
      <vt:lpstr>SELECT component</vt:lpstr>
      <vt:lpstr>Aggregatiefuncties</vt:lpstr>
      <vt:lpstr>Aggregatiefuncties</vt:lpstr>
      <vt:lpstr>Aggregatiefuncties</vt:lpstr>
      <vt:lpstr>Aggregatiefuncties</vt:lpstr>
      <vt:lpstr>Aggregatiefuncties</vt:lpstr>
      <vt:lpstr>Aggregatiefuncties</vt:lpstr>
      <vt:lpstr>Oefeningen</vt:lpstr>
    </vt:vector>
  </TitlesOfParts>
  <Company>Artesis Plantijn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Muyshondt Karen</dc:creator>
  <cp:lastModifiedBy>thomas boyens</cp:lastModifiedBy>
  <cp:revision>134</cp:revision>
  <dcterms:created xsi:type="dcterms:W3CDTF">2019-12-03T14:45:58Z</dcterms:created>
  <dcterms:modified xsi:type="dcterms:W3CDTF">2020-10-22T14:16:35Z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0x010100CD4A73E408CA2145A2C7EC726E09C1E5</vt:lpwstr>
  </property>
</Properties>
</file>